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5" r:id="rId2"/>
    <p:sldId id="257" r:id="rId3"/>
    <p:sldId id="314" r:id="rId4"/>
    <p:sldId id="296" r:id="rId5"/>
    <p:sldId id="297" r:id="rId6"/>
    <p:sldId id="310" r:id="rId7"/>
    <p:sldId id="288" r:id="rId8"/>
    <p:sldId id="311" r:id="rId9"/>
    <p:sldId id="315" r:id="rId10"/>
    <p:sldId id="305" r:id="rId11"/>
    <p:sldId id="306" r:id="rId12"/>
    <p:sldId id="307" r:id="rId13"/>
    <p:sldId id="308" r:id="rId14"/>
    <p:sldId id="303" r:id="rId15"/>
    <p:sldId id="301" r:id="rId16"/>
    <p:sldId id="312" r:id="rId17"/>
    <p:sldId id="302" r:id="rId18"/>
    <p:sldId id="309" r:id="rId19"/>
    <p:sldId id="313" r:id="rId20"/>
    <p:sldId id="317" r:id="rId21"/>
    <p:sldId id="318" r:id="rId22"/>
    <p:sldId id="26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범희" initials="정범" lastIdx="1" clrIdx="0">
    <p:extLst>
      <p:ext uri="{19B8F6BF-5375-455C-9EA6-DF929625EA0E}">
        <p15:presenceInfo xmlns:p15="http://schemas.microsoft.com/office/powerpoint/2012/main" userId="d3c0c05fce35bb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9A52C"/>
    <a:srgbClr val="356223"/>
    <a:srgbClr val="82B252"/>
    <a:srgbClr val="CBDFB7"/>
    <a:srgbClr val="ADEB4D"/>
    <a:srgbClr val="64511C"/>
    <a:srgbClr val="1C1C1C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403A0C-2887-4DAB-AC5E-A656F26E8BA4}" v="1055" dt="2021-06-12T13:13:07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61" autoAdjust="0"/>
    <p:restoredTop sz="94660"/>
  </p:normalViewPr>
  <p:slideViewPr>
    <p:cSldViewPr snapToGrid="0">
      <p:cViewPr>
        <p:scale>
          <a:sx n="55" d="100"/>
          <a:sy n="55" d="100"/>
        </p:scale>
        <p:origin x="62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099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범희" userId="d3c0c05fce35bbc8" providerId="LiveId" clId="{D4AF7DD7-AE18-44E8-B953-D2E889599906}"/>
    <pc:docChg chg="modSld">
      <pc:chgData name="정 범희" userId="d3c0c05fce35bbc8" providerId="LiveId" clId="{D4AF7DD7-AE18-44E8-B953-D2E889599906}" dt="2021-05-30T11:20:29.882" v="9" actId="20577"/>
      <pc:docMkLst>
        <pc:docMk/>
      </pc:docMkLst>
      <pc:sldChg chg="modSp mod">
        <pc:chgData name="정 범희" userId="d3c0c05fce35bbc8" providerId="LiveId" clId="{D4AF7DD7-AE18-44E8-B953-D2E889599906}" dt="2021-05-30T11:20:29.882" v="9" actId="20577"/>
        <pc:sldMkLst>
          <pc:docMk/>
          <pc:sldMk cId="4231312750" sldId="256"/>
        </pc:sldMkLst>
        <pc:spChg chg="mod">
          <ac:chgData name="정 범희" userId="d3c0c05fce35bbc8" providerId="LiveId" clId="{D4AF7DD7-AE18-44E8-B953-D2E889599906}" dt="2021-05-30T11:20:29.882" v="9" actId="20577"/>
          <ac:spMkLst>
            <pc:docMk/>
            <pc:sldMk cId="4231312750" sldId="256"/>
            <ac:spMk id="6" creationId="{00000000-0000-0000-0000-000000000000}"/>
          </ac:spMkLst>
        </pc:spChg>
      </pc:sldChg>
    </pc:docChg>
  </pc:docChgLst>
  <pc:docChgLst>
    <pc:chgData name="정 범희" userId="d3c0c05fce35bbc8" providerId="LiveId" clId="{DC403A0C-2887-4DAB-AC5E-A656F26E8BA4}"/>
    <pc:docChg chg="undo custSel addSld delSld modSld sldOrd">
      <pc:chgData name="정 범희" userId="d3c0c05fce35bbc8" providerId="LiveId" clId="{DC403A0C-2887-4DAB-AC5E-A656F26E8BA4}" dt="2021-06-12T13:13:07.540" v="6080"/>
      <pc:docMkLst>
        <pc:docMk/>
      </pc:docMkLst>
      <pc:sldChg chg="del">
        <pc:chgData name="정 범희" userId="d3c0c05fce35bbc8" providerId="LiveId" clId="{DC403A0C-2887-4DAB-AC5E-A656F26E8BA4}" dt="2021-05-30T11:21:42.297" v="1" actId="47"/>
        <pc:sldMkLst>
          <pc:docMk/>
          <pc:sldMk cId="4231312750" sldId="256"/>
        </pc:sldMkLst>
      </pc:sldChg>
      <pc:sldChg chg="addSp delSp modSp mod">
        <pc:chgData name="정 범희" userId="d3c0c05fce35bbc8" providerId="LiveId" clId="{DC403A0C-2887-4DAB-AC5E-A656F26E8BA4}" dt="2021-05-31T09:39:23.473" v="5845" actId="1036"/>
        <pc:sldMkLst>
          <pc:docMk/>
          <pc:sldMk cId="460110098" sldId="257"/>
        </pc:sldMkLst>
        <pc:spChg chg="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11" creationId="{00000000-0000-0000-0000-000000000000}"/>
          </ac:spMkLst>
        </pc:spChg>
        <pc:spChg chg="del">
          <ac:chgData name="정 범희" userId="d3c0c05fce35bbc8" providerId="LiveId" clId="{DC403A0C-2887-4DAB-AC5E-A656F26E8BA4}" dt="2021-05-31T09:39:10.765" v="5814" actId="478"/>
          <ac:spMkLst>
            <pc:docMk/>
            <pc:sldMk cId="460110098" sldId="257"/>
            <ac:spMk id="12" creationId="{00000000-0000-0000-0000-000000000000}"/>
          </ac:spMkLst>
        </pc:spChg>
        <pc:spChg chg="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13" creationId="{00000000-0000-0000-0000-000000000000}"/>
          </ac:spMkLst>
        </pc:spChg>
        <pc:spChg chg="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14" creationId="{00000000-0000-0000-0000-000000000000}"/>
          </ac:spMkLst>
        </pc:spChg>
        <pc:spChg chg="del mod">
          <ac:chgData name="정 범희" userId="d3c0c05fce35bbc8" providerId="LiveId" clId="{DC403A0C-2887-4DAB-AC5E-A656F26E8BA4}" dt="2021-05-31T09:39:14.675" v="5818" actId="478"/>
          <ac:spMkLst>
            <pc:docMk/>
            <pc:sldMk cId="460110098" sldId="257"/>
            <ac:spMk id="15" creationId="{00000000-0000-0000-0000-000000000000}"/>
          </ac:spMkLst>
        </pc:spChg>
        <pc:spChg chg="del">
          <ac:chgData name="정 범희" userId="d3c0c05fce35bbc8" providerId="LiveId" clId="{DC403A0C-2887-4DAB-AC5E-A656F26E8BA4}" dt="2021-05-30T11:26:41.649" v="208" actId="478"/>
          <ac:spMkLst>
            <pc:docMk/>
            <pc:sldMk cId="460110098" sldId="257"/>
            <ac:spMk id="16" creationId="{00000000-0000-0000-0000-000000000000}"/>
          </ac:spMkLst>
        </pc:spChg>
        <pc:spChg chg="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17" creationId="{00000000-0000-0000-0000-000000000000}"/>
          </ac:spMkLst>
        </pc:spChg>
        <pc:spChg chg="del">
          <ac:chgData name="정 범희" userId="d3c0c05fce35bbc8" providerId="LiveId" clId="{DC403A0C-2887-4DAB-AC5E-A656F26E8BA4}" dt="2021-05-31T09:39:11.798" v="5815" actId="478"/>
          <ac:spMkLst>
            <pc:docMk/>
            <pc:sldMk cId="460110098" sldId="257"/>
            <ac:spMk id="18" creationId="{00000000-0000-0000-0000-000000000000}"/>
          </ac:spMkLst>
        </pc:spChg>
        <pc:spChg chg="del">
          <ac:chgData name="정 범희" userId="d3c0c05fce35bbc8" providerId="LiveId" clId="{DC403A0C-2887-4DAB-AC5E-A656F26E8BA4}" dt="2021-05-30T12:20:24.281" v="1801" actId="478"/>
          <ac:spMkLst>
            <pc:docMk/>
            <pc:sldMk cId="460110098" sldId="257"/>
            <ac:spMk id="19" creationId="{00000000-0000-0000-0000-000000000000}"/>
          </ac:spMkLst>
        </pc:spChg>
        <pc:spChg chg="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20" creationId="{00000000-0000-0000-0000-000000000000}"/>
          </ac:spMkLst>
        </pc:spChg>
        <pc:spChg chg="del">
          <ac:chgData name="정 범희" userId="d3c0c05fce35bbc8" providerId="LiveId" clId="{DC403A0C-2887-4DAB-AC5E-A656F26E8BA4}" dt="2021-05-31T09:39:13.324" v="5816" actId="478"/>
          <ac:spMkLst>
            <pc:docMk/>
            <pc:sldMk cId="460110098" sldId="257"/>
            <ac:spMk id="21" creationId="{00000000-0000-0000-0000-000000000000}"/>
          </ac:spMkLst>
        </pc:spChg>
        <pc:spChg chg="del">
          <ac:chgData name="정 범희" userId="d3c0c05fce35bbc8" providerId="LiveId" clId="{DC403A0C-2887-4DAB-AC5E-A656F26E8BA4}" dt="2021-05-30T12:20:25.688" v="1802" actId="478"/>
          <ac:spMkLst>
            <pc:docMk/>
            <pc:sldMk cId="460110098" sldId="257"/>
            <ac:spMk id="22" creationId="{00000000-0000-0000-0000-000000000000}"/>
          </ac:spMkLst>
        </pc:spChg>
        <pc:spChg chg="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24" creationId="{00000000-0000-0000-0000-000000000000}"/>
          </ac:spMkLst>
        </pc:spChg>
        <pc:spChg chg="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25" creationId="{00000000-0000-0000-0000-000000000000}"/>
          </ac:spMkLst>
        </pc:spChg>
        <pc:spChg chg="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26" creationId="{00000000-0000-0000-0000-000000000000}"/>
          </ac:spMkLst>
        </pc:spChg>
        <pc:spChg chg="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27" creationId="{00000000-0000-0000-0000-000000000000}"/>
          </ac:spMkLst>
        </pc:spChg>
        <pc:spChg chg="add 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28" creationId="{A297BC00-721E-4DC9-8338-62DBBE076075}"/>
          </ac:spMkLst>
        </pc:spChg>
        <pc:spChg chg="add 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29" creationId="{7656B32C-A6EC-4402-9D99-CB94AA92F206}"/>
          </ac:spMkLst>
        </pc:spChg>
        <pc:spChg chg="add mod">
          <ac:chgData name="정 범희" userId="d3c0c05fce35bbc8" providerId="LiveId" clId="{DC403A0C-2887-4DAB-AC5E-A656F26E8BA4}" dt="2021-05-31T09:39:23.473" v="5845" actId="1036"/>
          <ac:spMkLst>
            <pc:docMk/>
            <pc:sldMk cId="460110098" sldId="257"/>
            <ac:spMk id="30" creationId="{0871E1DF-FEE2-413B-891E-AA73942F5F13}"/>
          </ac:spMkLst>
        </pc:spChg>
      </pc:sldChg>
      <pc:sldChg chg="delSp modSp add del mod">
        <pc:chgData name="정 범희" userId="d3c0c05fce35bbc8" providerId="LiveId" clId="{DC403A0C-2887-4DAB-AC5E-A656F26E8BA4}" dt="2021-05-31T09:29:19.300" v="5808" actId="1076"/>
        <pc:sldMkLst>
          <pc:docMk/>
          <pc:sldMk cId="2197011544" sldId="262"/>
        </pc:sldMkLst>
        <pc:spChg chg="mod">
          <ac:chgData name="정 범희" userId="d3c0c05fce35bbc8" providerId="LiveId" clId="{DC403A0C-2887-4DAB-AC5E-A656F26E8BA4}" dt="2021-05-31T09:29:19.300" v="5808" actId="1076"/>
          <ac:spMkLst>
            <pc:docMk/>
            <pc:sldMk cId="2197011544" sldId="262"/>
            <ac:spMk id="6" creationId="{00000000-0000-0000-0000-000000000000}"/>
          </ac:spMkLst>
        </pc:spChg>
        <pc:spChg chg="del">
          <ac:chgData name="정 범희" userId="d3c0c05fce35bbc8" providerId="LiveId" clId="{DC403A0C-2887-4DAB-AC5E-A656F26E8BA4}" dt="2021-05-31T09:29:07.168" v="5795" actId="478"/>
          <ac:spMkLst>
            <pc:docMk/>
            <pc:sldMk cId="2197011544" sldId="262"/>
            <ac:spMk id="7" creationId="{00000000-0000-0000-0000-000000000000}"/>
          </ac:spMkLst>
        </pc:spChg>
        <pc:spChg chg="del">
          <ac:chgData name="정 범희" userId="d3c0c05fce35bbc8" providerId="LiveId" clId="{DC403A0C-2887-4DAB-AC5E-A656F26E8BA4}" dt="2021-05-31T09:29:05.687" v="5794" actId="478"/>
          <ac:spMkLst>
            <pc:docMk/>
            <pc:sldMk cId="2197011544" sldId="262"/>
            <ac:spMk id="9" creationId="{00000000-0000-0000-0000-000000000000}"/>
          </ac:spMkLst>
        </pc:spChg>
      </pc:sldChg>
      <pc:sldChg chg="del">
        <pc:chgData name="정 범희" userId="d3c0c05fce35bbc8" providerId="LiveId" clId="{DC403A0C-2887-4DAB-AC5E-A656F26E8BA4}" dt="2021-05-31T09:26:34.851" v="5737" actId="47"/>
        <pc:sldMkLst>
          <pc:docMk/>
          <pc:sldMk cId="1544475687" sldId="263"/>
        </pc:sldMkLst>
      </pc:sldChg>
      <pc:sldChg chg="del">
        <pc:chgData name="정 범희" userId="d3c0c05fce35bbc8" providerId="LiveId" clId="{DC403A0C-2887-4DAB-AC5E-A656F26E8BA4}" dt="2021-05-31T09:26:32.817" v="5734" actId="47"/>
        <pc:sldMkLst>
          <pc:docMk/>
          <pc:sldMk cId="966853857" sldId="266"/>
        </pc:sldMkLst>
      </pc:sldChg>
      <pc:sldChg chg="del">
        <pc:chgData name="정 범희" userId="d3c0c05fce35bbc8" providerId="LiveId" clId="{DC403A0C-2887-4DAB-AC5E-A656F26E8BA4}" dt="2021-05-31T09:26:33.488" v="5735" actId="47"/>
        <pc:sldMkLst>
          <pc:docMk/>
          <pc:sldMk cId="487462607" sldId="267"/>
        </pc:sldMkLst>
      </pc:sldChg>
      <pc:sldChg chg="del">
        <pc:chgData name="정 범희" userId="d3c0c05fce35bbc8" providerId="LiveId" clId="{DC403A0C-2887-4DAB-AC5E-A656F26E8BA4}" dt="2021-05-31T09:26:35.475" v="5738" actId="47"/>
        <pc:sldMkLst>
          <pc:docMk/>
          <pc:sldMk cId="2584613955" sldId="269"/>
        </pc:sldMkLst>
      </pc:sldChg>
      <pc:sldChg chg="addSp delSp modSp del mod ord">
        <pc:chgData name="정 범희" userId="d3c0c05fce35bbc8" providerId="LiveId" clId="{DC403A0C-2887-4DAB-AC5E-A656F26E8BA4}" dt="2021-05-31T08:43:44.090" v="5380" actId="47"/>
        <pc:sldMkLst>
          <pc:docMk/>
          <pc:sldMk cId="199699568" sldId="271"/>
        </pc:sldMkLst>
        <pc:spChg chg="mod">
          <ac:chgData name="정 범희" userId="d3c0c05fce35bbc8" providerId="LiveId" clId="{DC403A0C-2887-4DAB-AC5E-A656F26E8BA4}" dt="2021-05-31T06:32:12.653" v="2431" actId="255"/>
          <ac:spMkLst>
            <pc:docMk/>
            <pc:sldMk cId="199699568" sldId="271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0T11:48:53.529" v="589"/>
          <ac:spMkLst>
            <pc:docMk/>
            <pc:sldMk cId="199699568" sldId="271"/>
            <ac:spMk id="12" creationId="{00000000-0000-0000-0000-000000000000}"/>
          </ac:spMkLst>
        </pc:spChg>
        <pc:spChg chg="mod">
          <ac:chgData name="정 범희" userId="d3c0c05fce35bbc8" providerId="LiveId" clId="{DC403A0C-2887-4DAB-AC5E-A656F26E8BA4}" dt="2021-05-30T11:53:37.803" v="1352" actId="255"/>
          <ac:spMkLst>
            <pc:docMk/>
            <pc:sldMk cId="199699568" sldId="271"/>
            <ac:spMk id="13" creationId="{00000000-0000-0000-0000-000000000000}"/>
          </ac:spMkLst>
        </pc:spChg>
        <pc:spChg chg="del">
          <ac:chgData name="정 범희" userId="d3c0c05fce35bbc8" providerId="LiveId" clId="{DC403A0C-2887-4DAB-AC5E-A656F26E8BA4}" dt="2021-05-30T11:49:14.485" v="592" actId="478"/>
          <ac:spMkLst>
            <pc:docMk/>
            <pc:sldMk cId="199699568" sldId="271"/>
            <ac:spMk id="14" creationId="{00000000-0000-0000-0000-000000000000}"/>
          </ac:spMkLst>
        </pc:spChg>
        <pc:spChg chg="del">
          <ac:chgData name="정 범희" userId="d3c0c05fce35bbc8" providerId="LiveId" clId="{DC403A0C-2887-4DAB-AC5E-A656F26E8BA4}" dt="2021-05-30T11:49:15.941" v="593" actId="478"/>
          <ac:spMkLst>
            <pc:docMk/>
            <pc:sldMk cId="199699568" sldId="271"/>
            <ac:spMk id="15" creationId="{00000000-0000-0000-0000-000000000000}"/>
          </ac:spMkLst>
        </pc:spChg>
        <pc:spChg chg="del">
          <ac:chgData name="정 범희" userId="d3c0c05fce35bbc8" providerId="LiveId" clId="{DC403A0C-2887-4DAB-AC5E-A656F26E8BA4}" dt="2021-05-31T06:19:17.750" v="1835" actId="478"/>
          <ac:spMkLst>
            <pc:docMk/>
            <pc:sldMk cId="199699568" sldId="271"/>
            <ac:spMk id="17" creationId="{00000000-0000-0000-0000-000000000000}"/>
          </ac:spMkLst>
        </pc:spChg>
        <pc:spChg chg="del">
          <ac:chgData name="정 범희" userId="d3c0c05fce35bbc8" providerId="LiveId" clId="{DC403A0C-2887-4DAB-AC5E-A656F26E8BA4}" dt="2021-05-30T11:49:25.476" v="594" actId="478"/>
          <ac:spMkLst>
            <pc:docMk/>
            <pc:sldMk cId="199699568" sldId="271"/>
            <ac:spMk id="18" creationId="{00000000-0000-0000-0000-000000000000}"/>
          </ac:spMkLst>
        </pc:spChg>
        <pc:picChg chg="add mod">
          <ac:chgData name="정 범희" userId="d3c0c05fce35bbc8" providerId="LiveId" clId="{DC403A0C-2887-4DAB-AC5E-A656F26E8BA4}" dt="2021-05-31T06:20:01.450" v="1846" actId="14100"/>
          <ac:picMkLst>
            <pc:docMk/>
            <pc:sldMk cId="199699568" sldId="271"/>
            <ac:picMk id="15" creationId="{90AA3A1F-A4C1-4276-BF05-B44197CA6914}"/>
          </ac:picMkLst>
        </pc:picChg>
        <pc:picChg chg="add mod">
          <ac:chgData name="정 범희" userId="d3c0c05fce35bbc8" providerId="LiveId" clId="{DC403A0C-2887-4DAB-AC5E-A656F26E8BA4}" dt="2021-05-31T06:19:54.232" v="1844" actId="14100"/>
          <ac:picMkLst>
            <pc:docMk/>
            <pc:sldMk cId="199699568" sldId="271"/>
            <ac:picMk id="20" creationId="{53405722-74D5-4BB2-9508-D1A9041FB76A}"/>
          </ac:picMkLst>
        </pc:picChg>
        <pc:cxnChg chg="del">
          <ac:chgData name="정 범희" userId="d3c0c05fce35bbc8" providerId="LiveId" clId="{DC403A0C-2887-4DAB-AC5E-A656F26E8BA4}" dt="2021-05-30T11:49:11.980" v="591" actId="478"/>
          <ac:cxnSpMkLst>
            <pc:docMk/>
            <pc:sldMk cId="199699568" sldId="271"/>
            <ac:cxnSpMk id="16" creationId="{00000000-0000-0000-0000-000000000000}"/>
          </ac:cxnSpMkLst>
        </pc:cxnChg>
      </pc:sldChg>
      <pc:sldChg chg="del">
        <pc:chgData name="정 범희" userId="d3c0c05fce35bbc8" providerId="LiveId" clId="{DC403A0C-2887-4DAB-AC5E-A656F26E8BA4}" dt="2021-05-31T09:26:36.499" v="5739" actId="47"/>
        <pc:sldMkLst>
          <pc:docMk/>
          <pc:sldMk cId="1401224563" sldId="272"/>
        </pc:sldMkLst>
      </pc:sldChg>
      <pc:sldChg chg="del">
        <pc:chgData name="정 범희" userId="d3c0c05fce35bbc8" providerId="LiveId" clId="{DC403A0C-2887-4DAB-AC5E-A656F26E8BA4}" dt="2021-05-31T09:26:37.132" v="5740" actId="47"/>
        <pc:sldMkLst>
          <pc:docMk/>
          <pc:sldMk cId="659959430" sldId="274"/>
        </pc:sldMkLst>
      </pc:sldChg>
      <pc:sldChg chg="del">
        <pc:chgData name="정 범희" userId="d3c0c05fce35bbc8" providerId="LiveId" clId="{DC403A0C-2887-4DAB-AC5E-A656F26E8BA4}" dt="2021-05-31T09:26:51.498" v="5751" actId="47"/>
        <pc:sldMkLst>
          <pc:docMk/>
          <pc:sldMk cId="1904043242" sldId="275"/>
        </pc:sldMkLst>
      </pc:sldChg>
      <pc:sldChg chg="del">
        <pc:chgData name="정 범희" userId="d3c0c05fce35bbc8" providerId="LiveId" clId="{DC403A0C-2887-4DAB-AC5E-A656F26E8BA4}" dt="2021-05-31T09:26:50.787" v="5750" actId="47"/>
        <pc:sldMkLst>
          <pc:docMk/>
          <pc:sldMk cId="1951227225" sldId="276"/>
        </pc:sldMkLst>
      </pc:sldChg>
      <pc:sldChg chg="modSp add del mod">
        <pc:chgData name="정 범희" userId="d3c0c05fce35bbc8" providerId="LiveId" clId="{DC403A0C-2887-4DAB-AC5E-A656F26E8BA4}" dt="2021-05-31T09:28:43.087" v="5789" actId="47"/>
        <pc:sldMkLst>
          <pc:docMk/>
          <pc:sldMk cId="2779909403" sldId="277"/>
        </pc:sldMkLst>
        <pc:picChg chg="mod">
          <ac:chgData name="정 범희" userId="d3c0c05fce35bbc8" providerId="LiveId" clId="{DC403A0C-2887-4DAB-AC5E-A656F26E8BA4}" dt="2021-05-31T09:26:54.041" v="5753" actId="1076"/>
          <ac:picMkLst>
            <pc:docMk/>
            <pc:sldMk cId="2779909403" sldId="277"/>
            <ac:picMk id="46" creationId="{00000000-0000-0000-0000-000000000000}"/>
          </ac:picMkLst>
        </pc:picChg>
      </pc:sldChg>
      <pc:sldChg chg="del">
        <pc:chgData name="정 범희" userId="d3c0c05fce35bbc8" providerId="LiveId" clId="{DC403A0C-2887-4DAB-AC5E-A656F26E8BA4}" dt="2021-05-31T09:26:41.453" v="5746" actId="47"/>
        <pc:sldMkLst>
          <pc:docMk/>
          <pc:sldMk cId="141625594" sldId="279"/>
        </pc:sldMkLst>
      </pc:sldChg>
      <pc:sldChg chg="add del">
        <pc:chgData name="정 범희" userId="d3c0c05fce35bbc8" providerId="LiveId" clId="{DC403A0C-2887-4DAB-AC5E-A656F26E8BA4}" dt="2021-05-31T09:28:43.087" v="5789" actId="47"/>
        <pc:sldMkLst>
          <pc:docMk/>
          <pc:sldMk cId="16294279" sldId="280"/>
        </pc:sldMkLst>
      </pc:sldChg>
      <pc:sldChg chg="add del">
        <pc:chgData name="정 범희" userId="d3c0c05fce35bbc8" providerId="LiveId" clId="{DC403A0C-2887-4DAB-AC5E-A656F26E8BA4}" dt="2021-05-31T09:28:43.087" v="5789" actId="47"/>
        <pc:sldMkLst>
          <pc:docMk/>
          <pc:sldMk cId="2739226537" sldId="282"/>
        </pc:sldMkLst>
      </pc:sldChg>
      <pc:sldChg chg="add del">
        <pc:chgData name="정 범희" userId="d3c0c05fce35bbc8" providerId="LiveId" clId="{DC403A0C-2887-4DAB-AC5E-A656F26E8BA4}" dt="2021-05-31T09:28:43.087" v="5789" actId="47"/>
        <pc:sldMkLst>
          <pc:docMk/>
          <pc:sldMk cId="4203695981" sldId="284"/>
        </pc:sldMkLst>
      </pc:sldChg>
      <pc:sldChg chg="del">
        <pc:chgData name="정 범희" userId="d3c0c05fce35bbc8" providerId="LiveId" clId="{DC403A0C-2887-4DAB-AC5E-A656F26E8BA4}" dt="2021-05-31T09:26:40.803" v="5745" actId="47"/>
        <pc:sldMkLst>
          <pc:docMk/>
          <pc:sldMk cId="562194261" sldId="285"/>
        </pc:sldMkLst>
      </pc:sldChg>
      <pc:sldChg chg="modSp add del mod">
        <pc:chgData name="정 범희" userId="d3c0c05fce35bbc8" providerId="LiveId" clId="{DC403A0C-2887-4DAB-AC5E-A656F26E8BA4}" dt="2021-05-31T09:26:52.327" v="5752" actId="47"/>
        <pc:sldMkLst>
          <pc:docMk/>
          <pc:sldMk cId="917647554" sldId="286"/>
        </pc:sldMkLst>
        <pc:picChg chg="mod">
          <ac:chgData name="정 범희" userId="d3c0c05fce35bbc8" providerId="LiveId" clId="{DC403A0C-2887-4DAB-AC5E-A656F26E8BA4}" dt="2021-05-31T09:26:44.681" v="5749" actId="1076"/>
          <ac:picMkLst>
            <pc:docMk/>
            <pc:sldMk cId="917647554" sldId="286"/>
            <ac:picMk id="19" creationId="{00000000-0000-0000-0000-000000000000}"/>
          </ac:picMkLst>
        </pc:picChg>
      </pc:sldChg>
      <pc:sldChg chg="del">
        <pc:chgData name="정 범희" userId="d3c0c05fce35bbc8" providerId="LiveId" clId="{DC403A0C-2887-4DAB-AC5E-A656F26E8BA4}" dt="2021-05-31T09:26:37.947" v="5741" actId="47"/>
        <pc:sldMkLst>
          <pc:docMk/>
          <pc:sldMk cId="1081165166" sldId="287"/>
        </pc:sldMkLst>
      </pc:sldChg>
      <pc:sldChg chg="addSp delSp modSp mod ord">
        <pc:chgData name="정 범희" userId="d3c0c05fce35bbc8" providerId="LiveId" clId="{DC403A0C-2887-4DAB-AC5E-A656F26E8BA4}" dt="2021-05-31T09:28:10.572" v="5784" actId="1076"/>
        <pc:sldMkLst>
          <pc:docMk/>
          <pc:sldMk cId="3047778069" sldId="288"/>
        </pc:sldMkLst>
        <pc:spChg chg="mod">
          <ac:chgData name="정 범희" userId="d3c0c05fce35bbc8" providerId="LiveId" clId="{DC403A0C-2887-4DAB-AC5E-A656F26E8BA4}" dt="2021-05-31T09:07:48.244" v="5410" actId="207"/>
          <ac:spMkLst>
            <pc:docMk/>
            <pc:sldMk cId="3047778069" sldId="288"/>
            <ac:spMk id="2" creationId="{00000000-0000-0000-0000-000000000000}"/>
          </ac:spMkLst>
        </pc:spChg>
        <pc:spChg chg="add del mod">
          <ac:chgData name="정 범희" userId="d3c0c05fce35bbc8" providerId="LiveId" clId="{DC403A0C-2887-4DAB-AC5E-A656F26E8BA4}" dt="2021-05-31T06:26:37.003" v="2373" actId="1076"/>
          <ac:spMkLst>
            <pc:docMk/>
            <pc:sldMk cId="3047778069" sldId="288"/>
            <ac:spMk id="3" creationId="{00000000-0000-0000-0000-000000000000}"/>
          </ac:spMkLst>
        </pc:spChg>
        <pc:spChg chg="del mod">
          <ac:chgData name="정 범희" userId="d3c0c05fce35bbc8" providerId="LiveId" clId="{DC403A0C-2887-4DAB-AC5E-A656F26E8BA4}" dt="2021-05-30T12:10:52.433" v="1697" actId="478"/>
          <ac:spMkLst>
            <pc:docMk/>
            <pc:sldMk cId="3047778069" sldId="288"/>
            <ac:spMk id="4" creationId="{00000000-0000-0000-0000-000000000000}"/>
          </ac:spMkLst>
        </pc:spChg>
        <pc:spChg chg="mod">
          <ac:chgData name="정 범희" userId="d3c0c05fce35bbc8" providerId="LiveId" clId="{DC403A0C-2887-4DAB-AC5E-A656F26E8BA4}" dt="2021-05-31T09:13:32.138" v="5460" actId="1035"/>
          <ac:spMkLst>
            <pc:docMk/>
            <pc:sldMk cId="3047778069" sldId="288"/>
            <ac:spMk id="5" creationId="{00000000-0000-0000-0000-000000000000}"/>
          </ac:spMkLst>
        </pc:spChg>
        <pc:spChg chg="mod">
          <ac:chgData name="정 범희" userId="d3c0c05fce35bbc8" providerId="LiveId" clId="{DC403A0C-2887-4DAB-AC5E-A656F26E8BA4}" dt="2021-05-31T07:44:19.434" v="3396"/>
          <ac:spMkLst>
            <pc:docMk/>
            <pc:sldMk cId="3047778069" sldId="288"/>
            <ac:spMk id="6" creationId="{00000000-0000-0000-0000-000000000000}"/>
          </ac:spMkLst>
        </pc:spChg>
        <pc:spChg chg="del">
          <ac:chgData name="정 범희" userId="d3c0c05fce35bbc8" providerId="LiveId" clId="{DC403A0C-2887-4DAB-AC5E-A656F26E8BA4}" dt="2021-05-30T12:03:07.420" v="1669" actId="478"/>
          <ac:spMkLst>
            <pc:docMk/>
            <pc:sldMk cId="3047778069" sldId="288"/>
            <ac:spMk id="7" creationId="{00000000-0000-0000-0000-000000000000}"/>
          </ac:spMkLst>
        </pc:spChg>
        <pc:spChg chg="del">
          <ac:chgData name="정 범희" userId="d3c0c05fce35bbc8" providerId="LiveId" clId="{DC403A0C-2887-4DAB-AC5E-A656F26E8BA4}" dt="2021-05-30T12:03:13.514" v="1673" actId="478"/>
          <ac:spMkLst>
            <pc:docMk/>
            <pc:sldMk cId="3047778069" sldId="288"/>
            <ac:spMk id="8" creationId="{00000000-0000-0000-0000-000000000000}"/>
          </ac:spMkLst>
        </pc:spChg>
        <pc:spChg chg="mod">
          <ac:chgData name="정 범희" userId="d3c0c05fce35bbc8" providerId="LiveId" clId="{DC403A0C-2887-4DAB-AC5E-A656F26E8BA4}" dt="2021-05-31T07:49:22.775" v="3582" actId="1076"/>
          <ac:spMkLst>
            <pc:docMk/>
            <pc:sldMk cId="3047778069" sldId="288"/>
            <ac:spMk id="9" creationId="{00000000-0000-0000-0000-000000000000}"/>
          </ac:spMkLst>
        </pc:spChg>
        <pc:spChg chg="del mod">
          <ac:chgData name="정 범희" userId="d3c0c05fce35bbc8" providerId="LiveId" clId="{DC403A0C-2887-4DAB-AC5E-A656F26E8BA4}" dt="2021-05-30T12:10:54.720" v="1699" actId="478"/>
          <ac:spMkLst>
            <pc:docMk/>
            <pc:sldMk cId="3047778069" sldId="288"/>
            <ac:spMk id="10" creationId="{00000000-0000-0000-0000-000000000000}"/>
          </ac:spMkLst>
        </pc:spChg>
        <pc:spChg chg="mod">
          <ac:chgData name="정 범희" userId="d3c0c05fce35bbc8" providerId="LiveId" clId="{DC403A0C-2887-4DAB-AC5E-A656F26E8BA4}" dt="2021-05-31T09:13:32.138" v="5460" actId="1035"/>
          <ac:spMkLst>
            <pc:docMk/>
            <pc:sldMk cId="3047778069" sldId="288"/>
            <ac:spMk id="11" creationId="{00000000-0000-0000-0000-000000000000}"/>
          </ac:spMkLst>
        </pc:spChg>
        <pc:spChg chg="mod">
          <ac:chgData name="정 범희" userId="d3c0c05fce35bbc8" providerId="LiveId" clId="{DC403A0C-2887-4DAB-AC5E-A656F26E8BA4}" dt="2021-05-31T07:44:43.618" v="3454" actId="1076"/>
          <ac:spMkLst>
            <pc:docMk/>
            <pc:sldMk cId="3047778069" sldId="288"/>
            <ac:spMk id="12" creationId="{00000000-0000-0000-0000-000000000000}"/>
          </ac:spMkLst>
        </pc:spChg>
        <pc:spChg chg="del">
          <ac:chgData name="정 범희" userId="d3c0c05fce35bbc8" providerId="LiveId" clId="{DC403A0C-2887-4DAB-AC5E-A656F26E8BA4}" dt="2021-05-30T12:03:08.348" v="1670" actId="478"/>
          <ac:spMkLst>
            <pc:docMk/>
            <pc:sldMk cId="3047778069" sldId="288"/>
            <ac:spMk id="13" creationId="{00000000-0000-0000-0000-000000000000}"/>
          </ac:spMkLst>
        </pc:spChg>
        <pc:spChg chg="mod">
          <ac:chgData name="정 범희" userId="d3c0c05fce35bbc8" providerId="LiveId" clId="{DC403A0C-2887-4DAB-AC5E-A656F26E8BA4}" dt="2021-05-31T07:47:11.243" v="3509" actId="1076"/>
          <ac:spMkLst>
            <pc:docMk/>
            <pc:sldMk cId="3047778069" sldId="288"/>
            <ac:spMk id="14" creationId="{00000000-0000-0000-0000-000000000000}"/>
          </ac:spMkLst>
        </pc:spChg>
        <pc:spChg chg="del">
          <ac:chgData name="정 범희" userId="d3c0c05fce35bbc8" providerId="LiveId" clId="{DC403A0C-2887-4DAB-AC5E-A656F26E8BA4}" dt="2021-05-30T12:10:56.589" v="1700" actId="478"/>
          <ac:spMkLst>
            <pc:docMk/>
            <pc:sldMk cId="3047778069" sldId="288"/>
            <ac:spMk id="15" creationId="{00000000-0000-0000-0000-000000000000}"/>
          </ac:spMkLst>
        </pc:spChg>
        <pc:spChg chg="mod">
          <ac:chgData name="정 범희" userId="d3c0c05fce35bbc8" providerId="LiveId" clId="{DC403A0C-2887-4DAB-AC5E-A656F26E8BA4}" dt="2021-05-31T09:13:32.138" v="5460" actId="1035"/>
          <ac:spMkLst>
            <pc:docMk/>
            <pc:sldMk cId="3047778069" sldId="288"/>
            <ac:spMk id="16" creationId="{00000000-0000-0000-0000-000000000000}"/>
          </ac:spMkLst>
        </pc:spChg>
        <pc:spChg chg="mod">
          <ac:chgData name="정 범희" userId="d3c0c05fce35bbc8" providerId="LiveId" clId="{DC403A0C-2887-4DAB-AC5E-A656F26E8BA4}" dt="2021-05-31T07:44:31.240" v="3433"/>
          <ac:spMkLst>
            <pc:docMk/>
            <pc:sldMk cId="3047778069" sldId="288"/>
            <ac:spMk id="17" creationId="{00000000-0000-0000-0000-000000000000}"/>
          </ac:spMkLst>
        </pc:spChg>
        <pc:spChg chg="del">
          <ac:chgData name="정 범희" userId="d3c0c05fce35bbc8" providerId="LiveId" clId="{DC403A0C-2887-4DAB-AC5E-A656F26E8BA4}" dt="2021-05-30T12:03:09.644" v="1671" actId="478"/>
          <ac:spMkLst>
            <pc:docMk/>
            <pc:sldMk cId="3047778069" sldId="288"/>
            <ac:spMk id="18" creationId="{00000000-0000-0000-0000-000000000000}"/>
          </ac:spMkLst>
        </pc:spChg>
        <pc:spChg chg="del">
          <ac:chgData name="정 범희" userId="d3c0c05fce35bbc8" providerId="LiveId" clId="{DC403A0C-2887-4DAB-AC5E-A656F26E8BA4}" dt="2021-05-30T12:03:11.014" v="1672" actId="478"/>
          <ac:spMkLst>
            <pc:docMk/>
            <pc:sldMk cId="3047778069" sldId="288"/>
            <ac:spMk id="19" creationId="{00000000-0000-0000-0000-000000000000}"/>
          </ac:spMkLst>
        </pc:spChg>
        <pc:spChg chg="del">
          <ac:chgData name="정 범희" userId="d3c0c05fce35bbc8" providerId="LiveId" clId="{DC403A0C-2887-4DAB-AC5E-A656F26E8BA4}" dt="2021-05-30T12:03:15.236" v="1674" actId="478"/>
          <ac:spMkLst>
            <pc:docMk/>
            <pc:sldMk cId="3047778069" sldId="288"/>
            <ac:spMk id="20" creationId="{00000000-0000-0000-0000-000000000000}"/>
          </ac:spMkLst>
        </pc:spChg>
        <pc:spChg chg="del mod">
          <ac:chgData name="정 범희" userId="d3c0c05fce35bbc8" providerId="LiveId" clId="{DC403A0C-2887-4DAB-AC5E-A656F26E8BA4}" dt="2021-05-31T07:45:50.175" v="3476" actId="478"/>
          <ac:spMkLst>
            <pc:docMk/>
            <pc:sldMk cId="3047778069" sldId="288"/>
            <ac:spMk id="24" creationId="{00000000-0000-0000-0000-000000000000}"/>
          </ac:spMkLst>
        </pc:spChg>
        <pc:spChg chg="del mod">
          <ac:chgData name="정 범희" userId="d3c0c05fce35bbc8" providerId="LiveId" clId="{DC403A0C-2887-4DAB-AC5E-A656F26E8BA4}" dt="2021-05-31T07:45:50.175" v="3476" actId="478"/>
          <ac:spMkLst>
            <pc:docMk/>
            <pc:sldMk cId="3047778069" sldId="288"/>
            <ac:spMk id="25" creationId="{00000000-0000-0000-0000-000000000000}"/>
          </ac:spMkLst>
        </pc:spChg>
        <pc:spChg chg="del mod">
          <ac:chgData name="정 범희" userId="d3c0c05fce35bbc8" providerId="LiveId" clId="{DC403A0C-2887-4DAB-AC5E-A656F26E8BA4}" dt="2021-05-31T07:45:50.175" v="3476" actId="478"/>
          <ac:spMkLst>
            <pc:docMk/>
            <pc:sldMk cId="3047778069" sldId="288"/>
            <ac:spMk id="26" creationId="{00000000-0000-0000-0000-000000000000}"/>
          </ac:spMkLst>
        </pc:spChg>
        <pc:spChg chg="add del mod">
          <ac:chgData name="정 범희" userId="d3c0c05fce35bbc8" providerId="LiveId" clId="{DC403A0C-2887-4DAB-AC5E-A656F26E8BA4}" dt="2021-05-31T09:27:38.836" v="5777" actId="478"/>
          <ac:spMkLst>
            <pc:docMk/>
            <pc:sldMk cId="3047778069" sldId="288"/>
            <ac:spMk id="35" creationId="{EB751354-D7F1-4C5E-A488-14453D569515}"/>
          </ac:spMkLst>
        </pc:spChg>
        <pc:spChg chg="add del mod">
          <ac:chgData name="정 범희" userId="d3c0c05fce35bbc8" providerId="LiveId" clId="{DC403A0C-2887-4DAB-AC5E-A656F26E8BA4}" dt="2021-05-31T09:27:40.869" v="5778" actId="478"/>
          <ac:spMkLst>
            <pc:docMk/>
            <pc:sldMk cId="3047778069" sldId="288"/>
            <ac:spMk id="36" creationId="{0908F2AA-B769-4718-BA9A-96ED6E492857}"/>
          </ac:spMkLst>
        </pc:spChg>
        <pc:spChg chg="add del mod">
          <ac:chgData name="정 범희" userId="d3c0c05fce35bbc8" providerId="LiveId" clId="{DC403A0C-2887-4DAB-AC5E-A656F26E8BA4}" dt="2021-05-31T09:27:41.947" v="5779" actId="478"/>
          <ac:spMkLst>
            <pc:docMk/>
            <pc:sldMk cId="3047778069" sldId="288"/>
            <ac:spMk id="37" creationId="{6BBEDF28-6F90-458C-B2BF-9E8E04333679}"/>
          </ac:spMkLst>
        </pc:spChg>
        <pc:grpChg chg="add mod">
          <ac:chgData name="정 범희" userId="d3c0c05fce35bbc8" providerId="LiveId" clId="{DC403A0C-2887-4DAB-AC5E-A656F26E8BA4}" dt="2021-05-31T07:46:56.148" v="3503" actId="1036"/>
          <ac:grpSpMkLst>
            <pc:docMk/>
            <pc:sldMk cId="3047778069" sldId="288"/>
            <ac:grpSpMk id="27" creationId="{8F711836-41D4-4702-ABED-674A0AD99D51}"/>
          </ac:grpSpMkLst>
        </pc:grpChg>
        <pc:picChg chg="add mod">
          <ac:chgData name="정 범희" userId="d3c0c05fce35bbc8" providerId="LiveId" clId="{DC403A0C-2887-4DAB-AC5E-A656F26E8BA4}" dt="2021-05-31T07:51:07.571" v="3587" actId="14100"/>
          <ac:picMkLst>
            <pc:docMk/>
            <pc:sldMk cId="3047778069" sldId="288"/>
            <ac:picMk id="7" creationId="{039520C1-9180-42FF-9DD3-F5C60D2B14A4}"/>
          </ac:picMkLst>
        </pc:picChg>
        <pc:picChg chg="add mod">
          <ac:chgData name="정 범희" userId="d3c0c05fce35bbc8" providerId="LiveId" clId="{DC403A0C-2887-4DAB-AC5E-A656F26E8BA4}" dt="2021-05-31T07:47:08.478" v="3507" actId="1076"/>
          <ac:picMkLst>
            <pc:docMk/>
            <pc:sldMk cId="3047778069" sldId="288"/>
            <ac:picMk id="8" creationId="{9482DD1F-F836-451D-8331-BBC8C0BB0F6A}"/>
          </ac:picMkLst>
        </pc:picChg>
        <pc:picChg chg="add del mod">
          <ac:chgData name="정 범희" userId="d3c0c05fce35bbc8" providerId="LiveId" clId="{DC403A0C-2887-4DAB-AC5E-A656F26E8BA4}" dt="2021-05-31T07:44:58.629" v="3456" actId="478"/>
          <ac:picMkLst>
            <pc:docMk/>
            <pc:sldMk cId="3047778069" sldId="288"/>
            <ac:picMk id="18" creationId="{03ACF5B9-F1C2-4764-994A-FE9F2A5BA3B1}"/>
          </ac:picMkLst>
        </pc:picChg>
        <pc:picChg chg="add mod">
          <ac:chgData name="정 범희" userId="d3c0c05fce35bbc8" providerId="LiveId" clId="{DC403A0C-2887-4DAB-AC5E-A656F26E8BA4}" dt="2021-05-31T09:28:05.791" v="5782" actId="1076"/>
          <ac:picMkLst>
            <pc:docMk/>
            <pc:sldMk cId="3047778069" sldId="288"/>
            <ac:picMk id="23" creationId="{AAB732EA-7AF9-4448-BE97-3D009792E68D}"/>
          </ac:picMkLst>
        </pc:picChg>
        <pc:picChg chg="add mod">
          <ac:chgData name="정 범희" userId="d3c0c05fce35bbc8" providerId="LiveId" clId="{DC403A0C-2887-4DAB-AC5E-A656F26E8BA4}" dt="2021-05-31T09:28:07.306" v="5783" actId="1076"/>
          <ac:picMkLst>
            <pc:docMk/>
            <pc:sldMk cId="3047778069" sldId="288"/>
            <ac:picMk id="24" creationId="{C90C4744-F2CE-4F01-8FC0-A0055224B317}"/>
          </ac:picMkLst>
        </pc:picChg>
        <pc:picChg chg="add mod">
          <ac:chgData name="정 범희" userId="d3c0c05fce35bbc8" providerId="LiveId" clId="{DC403A0C-2887-4DAB-AC5E-A656F26E8BA4}" dt="2021-05-31T09:28:10.572" v="5784" actId="1076"/>
          <ac:picMkLst>
            <pc:docMk/>
            <pc:sldMk cId="3047778069" sldId="288"/>
            <ac:picMk id="25" creationId="{8624E779-2042-4C44-B033-07D22528C68A}"/>
          </ac:picMkLst>
        </pc:picChg>
        <pc:picChg chg="add del mod">
          <ac:chgData name="정 범희" userId="d3c0c05fce35bbc8" providerId="LiveId" clId="{DC403A0C-2887-4DAB-AC5E-A656F26E8BA4}" dt="2021-05-31T07:45:03.526" v="3458" actId="478"/>
          <ac:picMkLst>
            <pc:docMk/>
            <pc:sldMk cId="3047778069" sldId="288"/>
            <ac:picMk id="28" creationId="{14008764-70C5-4236-93F9-0E9925F7E4EC}"/>
          </ac:picMkLst>
        </pc:picChg>
        <pc:picChg chg="mod">
          <ac:chgData name="정 범희" userId="d3c0c05fce35bbc8" providerId="LiveId" clId="{DC403A0C-2887-4DAB-AC5E-A656F26E8BA4}" dt="2021-05-31T07:45:12.367" v="3459"/>
          <ac:picMkLst>
            <pc:docMk/>
            <pc:sldMk cId="3047778069" sldId="288"/>
            <ac:picMk id="29" creationId="{281C5551-8FEE-40CC-BB49-E697F8C51955}"/>
          </ac:picMkLst>
        </pc:picChg>
        <pc:picChg chg="mod">
          <ac:chgData name="정 범희" userId="d3c0c05fce35bbc8" providerId="LiveId" clId="{DC403A0C-2887-4DAB-AC5E-A656F26E8BA4}" dt="2021-05-31T07:45:12.367" v="3459"/>
          <ac:picMkLst>
            <pc:docMk/>
            <pc:sldMk cId="3047778069" sldId="288"/>
            <ac:picMk id="30" creationId="{080CF3F1-0335-4305-90DA-551B9EAB0263}"/>
          </ac:picMkLst>
        </pc:picChg>
        <pc:picChg chg="add del mod">
          <ac:chgData name="정 범희" userId="d3c0c05fce35bbc8" providerId="LiveId" clId="{DC403A0C-2887-4DAB-AC5E-A656F26E8BA4}" dt="2021-05-31T07:46:29.371" v="3485" actId="478"/>
          <ac:picMkLst>
            <pc:docMk/>
            <pc:sldMk cId="3047778069" sldId="288"/>
            <ac:picMk id="31" creationId="{8E5E42EA-A9DB-40C8-8A27-A7183153E8D6}"/>
          </ac:picMkLst>
        </pc:picChg>
        <pc:cxnChg chg="del mod">
          <ac:chgData name="정 범희" userId="d3c0c05fce35bbc8" providerId="LiveId" clId="{DC403A0C-2887-4DAB-AC5E-A656F26E8BA4}" dt="2021-05-31T07:45:50.175" v="3476" actId="478"/>
          <ac:cxnSpMkLst>
            <pc:docMk/>
            <pc:sldMk cId="3047778069" sldId="288"/>
            <ac:cxnSpMk id="21" creationId="{00000000-0000-0000-0000-000000000000}"/>
          </ac:cxnSpMkLst>
        </pc:cxnChg>
        <pc:cxnChg chg="del mod">
          <ac:chgData name="정 범희" userId="d3c0c05fce35bbc8" providerId="LiveId" clId="{DC403A0C-2887-4DAB-AC5E-A656F26E8BA4}" dt="2021-05-31T07:45:50.175" v="3476" actId="478"/>
          <ac:cxnSpMkLst>
            <pc:docMk/>
            <pc:sldMk cId="3047778069" sldId="288"/>
            <ac:cxnSpMk id="22" creationId="{00000000-0000-0000-0000-000000000000}"/>
          </ac:cxnSpMkLst>
        </pc:cxnChg>
        <pc:cxnChg chg="del mod">
          <ac:chgData name="정 범희" userId="d3c0c05fce35bbc8" providerId="LiveId" clId="{DC403A0C-2887-4DAB-AC5E-A656F26E8BA4}" dt="2021-05-31T07:45:50.175" v="3476" actId="478"/>
          <ac:cxnSpMkLst>
            <pc:docMk/>
            <pc:sldMk cId="3047778069" sldId="288"/>
            <ac:cxnSpMk id="23" creationId="{00000000-0000-0000-0000-000000000000}"/>
          </ac:cxnSpMkLst>
        </pc:cxnChg>
        <pc:cxnChg chg="add mod">
          <ac:chgData name="정 범희" userId="d3c0c05fce35bbc8" providerId="LiveId" clId="{DC403A0C-2887-4DAB-AC5E-A656F26E8BA4}" dt="2021-05-31T09:13:50.296" v="5475" actId="1036"/>
          <ac:cxnSpMkLst>
            <pc:docMk/>
            <pc:sldMk cId="3047778069" sldId="288"/>
            <ac:cxnSpMk id="32" creationId="{84F4E5D4-7799-40B3-BD2B-C713FCEFEA43}"/>
          </ac:cxnSpMkLst>
        </pc:cxnChg>
        <pc:cxnChg chg="add mod">
          <ac:chgData name="정 범희" userId="d3c0c05fce35bbc8" providerId="LiveId" clId="{DC403A0C-2887-4DAB-AC5E-A656F26E8BA4}" dt="2021-05-31T09:13:50.296" v="5475" actId="1036"/>
          <ac:cxnSpMkLst>
            <pc:docMk/>
            <pc:sldMk cId="3047778069" sldId="288"/>
            <ac:cxnSpMk id="33" creationId="{2B6A0A07-5F34-4D08-9E16-FDCB8F3B3600}"/>
          </ac:cxnSpMkLst>
        </pc:cxnChg>
        <pc:cxnChg chg="add mod">
          <ac:chgData name="정 범희" userId="d3c0c05fce35bbc8" providerId="LiveId" clId="{DC403A0C-2887-4DAB-AC5E-A656F26E8BA4}" dt="2021-05-31T09:13:50.296" v="5475" actId="1036"/>
          <ac:cxnSpMkLst>
            <pc:docMk/>
            <pc:sldMk cId="3047778069" sldId="288"/>
            <ac:cxnSpMk id="34" creationId="{A79701A7-A6F2-418C-92A6-E1730FB524D9}"/>
          </ac:cxnSpMkLst>
        </pc:cxnChg>
      </pc:sldChg>
      <pc:sldChg chg="del">
        <pc:chgData name="정 범희" userId="d3c0c05fce35bbc8" providerId="LiveId" clId="{DC403A0C-2887-4DAB-AC5E-A656F26E8BA4}" dt="2021-05-31T09:26:38.552" v="5742" actId="47"/>
        <pc:sldMkLst>
          <pc:docMk/>
          <pc:sldMk cId="1272054259" sldId="289"/>
        </pc:sldMkLst>
      </pc:sldChg>
      <pc:sldChg chg="del">
        <pc:chgData name="정 범희" userId="d3c0c05fce35bbc8" providerId="LiveId" clId="{DC403A0C-2887-4DAB-AC5E-A656F26E8BA4}" dt="2021-05-31T09:26:39.429" v="5743" actId="47"/>
        <pc:sldMkLst>
          <pc:docMk/>
          <pc:sldMk cId="103294512" sldId="290"/>
        </pc:sldMkLst>
      </pc:sldChg>
      <pc:sldChg chg="del">
        <pc:chgData name="정 범희" userId="d3c0c05fce35bbc8" providerId="LiveId" clId="{DC403A0C-2887-4DAB-AC5E-A656F26E8BA4}" dt="2021-05-31T09:26:40.100" v="5744" actId="47"/>
        <pc:sldMkLst>
          <pc:docMk/>
          <pc:sldMk cId="2504421289" sldId="291"/>
        </pc:sldMkLst>
      </pc:sldChg>
      <pc:sldChg chg="del">
        <pc:chgData name="정 범희" userId="d3c0c05fce35bbc8" providerId="LiveId" clId="{DC403A0C-2887-4DAB-AC5E-A656F26E8BA4}" dt="2021-05-31T09:26:34.151" v="5736" actId="47"/>
        <pc:sldMkLst>
          <pc:docMk/>
          <pc:sldMk cId="2708708932" sldId="292"/>
        </pc:sldMkLst>
      </pc:sldChg>
      <pc:sldChg chg="del">
        <pc:chgData name="정 범희" userId="d3c0c05fce35bbc8" providerId="LiveId" clId="{DC403A0C-2887-4DAB-AC5E-A656F26E8BA4}" dt="2021-05-31T09:26:32.032" v="5733" actId="47"/>
        <pc:sldMkLst>
          <pc:docMk/>
          <pc:sldMk cId="1581105533" sldId="293"/>
        </pc:sldMkLst>
      </pc:sldChg>
      <pc:sldChg chg="add del">
        <pc:chgData name="정 범희" userId="d3c0c05fce35bbc8" providerId="LiveId" clId="{DC403A0C-2887-4DAB-AC5E-A656F26E8BA4}" dt="2021-05-31T09:28:43.087" v="5789" actId="47"/>
        <pc:sldMkLst>
          <pc:docMk/>
          <pc:sldMk cId="3292578786" sldId="294"/>
        </pc:sldMkLst>
      </pc:sldChg>
      <pc:sldChg chg="modSp add mod">
        <pc:chgData name="정 범희" userId="d3c0c05fce35bbc8" providerId="LiveId" clId="{DC403A0C-2887-4DAB-AC5E-A656F26E8BA4}" dt="2021-06-02T09:44:57.431" v="6041" actId="1076"/>
        <pc:sldMkLst>
          <pc:docMk/>
          <pc:sldMk cId="3685179172" sldId="295"/>
        </pc:sldMkLst>
        <pc:spChg chg="mod">
          <ac:chgData name="정 범희" userId="d3c0c05fce35bbc8" providerId="LiveId" clId="{DC403A0C-2887-4DAB-AC5E-A656F26E8BA4}" dt="2021-05-31T08:08:50.971" v="4871" actId="1076"/>
          <ac:spMkLst>
            <pc:docMk/>
            <pc:sldMk cId="3685179172" sldId="295"/>
            <ac:spMk id="6" creationId="{00000000-0000-0000-0000-000000000000}"/>
          </ac:spMkLst>
        </pc:spChg>
        <pc:spChg chg="mod">
          <ac:chgData name="정 범희" userId="d3c0c05fce35bbc8" providerId="LiveId" clId="{DC403A0C-2887-4DAB-AC5E-A656F26E8BA4}" dt="2021-05-31T08:08:40.699" v="4867" actId="1076"/>
          <ac:spMkLst>
            <pc:docMk/>
            <pc:sldMk cId="3685179172" sldId="295"/>
            <ac:spMk id="9" creationId="{00000000-0000-0000-0000-000000000000}"/>
          </ac:spMkLst>
        </pc:spChg>
        <pc:spChg chg="mod">
          <ac:chgData name="정 범희" userId="d3c0c05fce35bbc8" providerId="LiveId" clId="{DC403A0C-2887-4DAB-AC5E-A656F26E8BA4}" dt="2021-06-02T09:44:40.661" v="6040" actId="1076"/>
          <ac:spMkLst>
            <pc:docMk/>
            <pc:sldMk cId="3685179172" sldId="295"/>
            <ac:spMk id="13" creationId="{00000000-0000-0000-0000-000000000000}"/>
          </ac:spMkLst>
        </pc:spChg>
        <pc:spChg chg="mod">
          <ac:chgData name="정 범희" userId="d3c0c05fce35bbc8" providerId="LiveId" clId="{DC403A0C-2887-4DAB-AC5E-A656F26E8BA4}" dt="2021-06-02T09:44:57.431" v="6041" actId="1076"/>
          <ac:spMkLst>
            <pc:docMk/>
            <pc:sldMk cId="3685179172" sldId="295"/>
            <ac:spMk id="28" creationId="{256C12E5-35C1-49DC-948D-C6614C1C8328}"/>
          </ac:spMkLst>
        </pc:spChg>
        <pc:spChg chg="mod">
          <ac:chgData name="정 범희" userId="d3c0c05fce35bbc8" providerId="LiveId" clId="{DC403A0C-2887-4DAB-AC5E-A656F26E8BA4}" dt="2021-05-30T11:22:44.578" v="97" actId="1037"/>
          <ac:spMkLst>
            <pc:docMk/>
            <pc:sldMk cId="3685179172" sldId="295"/>
            <ac:spMk id="30" creationId="{FECC4278-3F65-4961-A9AC-89C9EE9FDD6C}"/>
          </ac:spMkLst>
        </pc:spChg>
        <pc:grpChg chg="mod">
          <ac:chgData name="정 범희" userId="d3c0c05fce35bbc8" providerId="LiveId" clId="{DC403A0C-2887-4DAB-AC5E-A656F26E8BA4}" dt="2021-06-02T09:08:40.172" v="5848" actId="1076"/>
          <ac:grpSpMkLst>
            <pc:docMk/>
            <pc:sldMk cId="3685179172" sldId="295"/>
            <ac:grpSpMk id="8" creationId="{3FA19490-D28F-430F-9BBC-D6790EBC873A}"/>
          </ac:grpSpMkLst>
        </pc:grpChg>
      </pc:sldChg>
      <pc:sldChg chg="addSp delSp modSp add mod ord">
        <pc:chgData name="정 범희" userId="d3c0c05fce35bbc8" providerId="LiveId" clId="{DC403A0C-2887-4DAB-AC5E-A656F26E8BA4}" dt="2021-05-31T06:32:04.021" v="2429" actId="255"/>
        <pc:sldMkLst>
          <pc:docMk/>
          <pc:sldMk cId="1472530699" sldId="296"/>
        </pc:sldMkLst>
        <pc:spChg chg="mod">
          <ac:chgData name="정 범희" userId="d3c0c05fce35bbc8" providerId="LiveId" clId="{DC403A0C-2887-4DAB-AC5E-A656F26E8BA4}" dt="2021-05-31T06:32:04.021" v="2429" actId="255"/>
          <ac:spMkLst>
            <pc:docMk/>
            <pc:sldMk cId="1472530699" sldId="296"/>
            <ac:spMk id="2" creationId="{00000000-0000-0000-0000-000000000000}"/>
          </ac:spMkLst>
        </pc:spChg>
        <pc:spChg chg="add del mod">
          <ac:chgData name="정 범희" userId="d3c0c05fce35bbc8" providerId="LiveId" clId="{DC403A0C-2887-4DAB-AC5E-A656F26E8BA4}" dt="2021-05-30T11:39:35.523" v="521" actId="478"/>
          <ac:spMkLst>
            <pc:docMk/>
            <pc:sldMk cId="1472530699" sldId="296"/>
            <ac:spMk id="4" creationId="{00000000-0000-0000-0000-000000000000}"/>
          </ac:spMkLst>
        </pc:spChg>
        <pc:spChg chg="del mod">
          <ac:chgData name="정 범희" userId="d3c0c05fce35bbc8" providerId="LiveId" clId="{DC403A0C-2887-4DAB-AC5E-A656F26E8BA4}" dt="2021-05-30T11:39:35.523" v="521" actId="478"/>
          <ac:spMkLst>
            <pc:docMk/>
            <pc:sldMk cId="1472530699" sldId="296"/>
            <ac:spMk id="10" creationId="{00000000-0000-0000-0000-000000000000}"/>
          </ac:spMkLst>
        </pc:spChg>
        <pc:spChg chg="del">
          <ac:chgData name="정 범희" userId="d3c0c05fce35bbc8" providerId="LiveId" clId="{DC403A0C-2887-4DAB-AC5E-A656F26E8BA4}" dt="2021-05-30T11:39:35.523" v="521" actId="478"/>
          <ac:spMkLst>
            <pc:docMk/>
            <pc:sldMk cId="1472530699" sldId="296"/>
            <ac:spMk id="11" creationId="{00000000-0000-0000-0000-000000000000}"/>
          </ac:spMkLst>
        </pc:spChg>
        <pc:spChg chg="del">
          <ac:chgData name="정 범희" userId="d3c0c05fce35bbc8" providerId="LiveId" clId="{DC403A0C-2887-4DAB-AC5E-A656F26E8BA4}" dt="2021-05-30T11:39:35.523" v="521" actId="478"/>
          <ac:spMkLst>
            <pc:docMk/>
            <pc:sldMk cId="1472530699" sldId="296"/>
            <ac:spMk id="12" creationId="{00000000-0000-0000-0000-000000000000}"/>
          </ac:spMkLst>
        </pc:spChg>
        <pc:picChg chg="add mod">
          <ac:chgData name="정 범희" userId="d3c0c05fce35bbc8" providerId="LiveId" clId="{DC403A0C-2887-4DAB-AC5E-A656F26E8BA4}" dt="2021-05-30T11:34:24.830" v="497" actId="14100"/>
          <ac:picMkLst>
            <pc:docMk/>
            <pc:sldMk cId="1472530699" sldId="296"/>
            <ac:picMk id="5" creationId="{4689788F-C87C-4BB9-AAD0-469DC497B3A5}"/>
          </ac:picMkLst>
        </pc:picChg>
        <pc:picChg chg="add mod">
          <ac:chgData name="정 범희" userId="d3c0c05fce35bbc8" providerId="LiveId" clId="{DC403A0C-2887-4DAB-AC5E-A656F26E8BA4}" dt="2021-05-30T11:40:10.392" v="536" actId="1076"/>
          <ac:picMkLst>
            <pc:docMk/>
            <pc:sldMk cId="1472530699" sldId="296"/>
            <ac:picMk id="6" creationId="{1A185FF0-ADEF-46B0-A141-B8E47A83E928}"/>
          </ac:picMkLst>
        </pc:picChg>
        <pc:picChg chg="add mod">
          <ac:chgData name="정 범희" userId="d3c0c05fce35bbc8" providerId="LiveId" clId="{DC403A0C-2887-4DAB-AC5E-A656F26E8BA4}" dt="2021-05-30T11:36:24.831" v="516" actId="14100"/>
          <ac:picMkLst>
            <pc:docMk/>
            <pc:sldMk cId="1472530699" sldId="296"/>
            <ac:picMk id="16" creationId="{104458A6-E0EA-4C25-BA58-03A237FE2E96}"/>
          </ac:picMkLst>
        </pc:picChg>
        <pc:picChg chg="del">
          <ac:chgData name="정 범희" userId="d3c0c05fce35bbc8" providerId="LiveId" clId="{DC403A0C-2887-4DAB-AC5E-A656F26E8BA4}" dt="2021-05-30T11:33:49.577" v="490" actId="478"/>
          <ac:picMkLst>
            <pc:docMk/>
            <pc:sldMk cId="1472530699" sldId="296"/>
            <ac:picMk id="18" creationId="{B5D47D68-F1CC-46B0-ACC8-B555EDB48558}"/>
          </ac:picMkLst>
        </pc:picChg>
        <pc:picChg chg="del mod">
          <ac:chgData name="정 범희" userId="d3c0c05fce35bbc8" providerId="LiveId" clId="{DC403A0C-2887-4DAB-AC5E-A656F26E8BA4}" dt="2021-05-30T11:32:09.059" v="489" actId="478"/>
          <ac:picMkLst>
            <pc:docMk/>
            <pc:sldMk cId="1472530699" sldId="296"/>
            <ac:picMk id="22" creationId="{1276A7E7-ED42-4D89-8B33-1A661E6468C6}"/>
          </ac:picMkLst>
        </pc:picChg>
        <pc:picChg chg="del">
          <ac:chgData name="정 범희" userId="d3c0c05fce35bbc8" providerId="LiveId" clId="{DC403A0C-2887-4DAB-AC5E-A656F26E8BA4}" dt="2021-05-30T11:32:07.830" v="487" actId="478"/>
          <ac:picMkLst>
            <pc:docMk/>
            <pc:sldMk cId="1472530699" sldId="296"/>
            <ac:picMk id="26" creationId="{C07DB6A1-869A-49FE-8949-B13D36A37AD1}"/>
          </ac:picMkLst>
        </pc:picChg>
        <pc:picChg chg="add mod">
          <ac:chgData name="정 범희" userId="d3c0c05fce35bbc8" providerId="LiveId" clId="{DC403A0C-2887-4DAB-AC5E-A656F26E8BA4}" dt="2021-05-30T11:35:54.212" v="508" actId="14100"/>
          <ac:picMkLst>
            <pc:docMk/>
            <pc:sldMk cId="1472530699" sldId="296"/>
            <ac:picMk id="1026" creationId="{19C0E9A1-9B27-48BE-9B1D-7D6115E1314F}"/>
          </ac:picMkLst>
        </pc:picChg>
      </pc:sldChg>
      <pc:sldChg chg="add del">
        <pc:chgData name="정 범희" userId="d3c0c05fce35bbc8" providerId="LiveId" clId="{DC403A0C-2887-4DAB-AC5E-A656F26E8BA4}" dt="2021-05-30T11:40:50.008" v="539" actId="47"/>
        <pc:sldMkLst>
          <pc:docMk/>
          <pc:sldMk cId="2326519610" sldId="297"/>
        </pc:sldMkLst>
      </pc:sldChg>
      <pc:sldChg chg="addSp delSp modSp add mod ord delAnim">
        <pc:chgData name="정 범희" userId="d3c0c05fce35bbc8" providerId="LiveId" clId="{DC403A0C-2887-4DAB-AC5E-A656F26E8BA4}" dt="2021-05-31T09:08:56.716" v="5444" actId="122"/>
        <pc:sldMkLst>
          <pc:docMk/>
          <pc:sldMk cId="3033050979" sldId="297"/>
        </pc:sldMkLst>
        <pc:spChg chg="mod">
          <ac:chgData name="정 범희" userId="d3c0c05fce35bbc8" providerId="LiveId" clId="{DC403A0C-2887-4DAB-AC5E-A656F26E8BA4}" dt="2021-05-31T07:52:14.831" v="3608" actId="20577"/>
          <ac:spMkLst>
            <pc:docMk/>
            <pc:sldMk cId="3033050979" sldId="297"/>
            <ac:spMk id="2" creationId="{00000000-0000-0000-0000-000000000000}"/>
          </ac:spMkLst>
        </pc:spChg>
        <pc:spChg chg="del">
          <ac:chgData name="정 범희" userId="d3c0c05fce35bbc8" providerId="LiveId" clId="{DC403A0C-2887-4DAB-AC5E-A656F26E8BA4}" dt="2021-05-30T12:00:23.895" v="1585" actId="478"/>
          <ac:spMkLst>
            <pc:docMk/>
            <pc:sldMk cId="3033050979" sldId="297"/>
            <ac:spMk id="20" creationId="{00000000-0000-0000-0000-000000000000}"/>
          </ac:spMkLst>
        </pc:spChg>
        <pc:spChg chg="del">
          <ac:chgData name="정 범희" userId="d3c0c05fce35bbc8" providerId="LiveId" clId="{DC403A0C-2887-4DAB-AC5E-A656F26E8BA4}" dt="2021-05-30T12:00:35.018" v="1591" actId="478"/>
          <ac:spMkLst>
            <pc:docMk/>
            <pc:sldMk cId="3033050979" sldId="297"/>
            <ac:spMk id="22" creationId="{00000000-0000-0000-0000-000000000000}"/>
          </ac:spMkLst>
        </pc:spChg>
        <pc:spChg chg="del">
          <ac:chgData name="정 범희" userId="d3c0c05fce35bbc8" providerId="LiveId" clId="{DC403A0C-2887-4DAB-AC5E-A656F26E8BA4}" dt="2021-05-30T12:00:33.986" v="1590" actId="478"/>
          <ac:spMkLst>
            <pc:docMk/>
            <pc:sldMk cId="3033050979" sldId="297"/>
            <ac:spMk id="23" creationId="{00000000-0000-0000-0000-000000000000}"/>
          </ac:spMkLst>
        </pc:spChg>
        <pc:spChg chg="mod">
          <ac:chgData name="정 범희" userId="d3c0c05fce35bbc8" providerId="LiveId" clId="{DC403A0C-2887-4DAB-AC5E-A656F26E8BA4}" dt="2021-05-31T09:08:52.523" v="5443" actId="122"/>
          <ac:spMkLst>
            <pc:docMk/>
            <pc:sldMk cId="3033050979" sldId="297"/>
            <ac:spMk id="26" creationId="{96817906-3E15-47F8-A8C5-E0638B8C7079}"/>
          </ac:spMkLst>
        </pc:spChg>
        <pc:spChg chg="mod">
          <ac:chgData name="정 범희" userId="d3c0c05fce35bbc8" providerId="LiveId" clId="{DC403A0C-2887-4DAB-AC5E-A656F26E8BA4}" dt="2021-05-31T09:08:56.716" v="5444" actId="122"/>
          <ac:spMkLst>
            <pc:docMk/>
            <pc:sldMk cId="3033050979" sldId="297"/>
            <ac:spMk id="28" creationId="{D6EF9376-F418-4335-BEDA-FACC398EBF81}"/>
          </ac:spMkLst>
        </pc:spChg>
        <pc:picChg chg="add mod">
          <ac:chgData name="정 범희" userId="d3c0c05fce35bbc8" providerId="LiveId" clId="{DC403A0C-2887-4DAB-AC5E-A656F26E8BA4}" dt="2021-05-30T12:00:44.278" v="1624" actId="1076"/>
          <ac:picMkLst>
            <pc:docMk/>
            <pc:sldMk cId="3033050979" sldId="297"/>
            <ac:picMk id="4" creationId="{5A6E16D7-74C6-47B9-9FAB-32D788916923}"/>
          </ac:picMkLst>
        </pc:picChg>
        <pc:picChg chg="add del mod">
          <ac:chgData name="정 범희" userId="d3c0c05fce35bbc8" providerId="LiveId" clId="{DC403A0C-2887-4DAB-AC5E-A656F26E8BA4}" dt="2021-05-30T12:02:25.901" v="1657" actId="478"/>
          <ac:picMkLst>
            <pc:docMk/>
            <pc:sldMk cId="3033050979" sldId="297"/>
            <ac:picMk id="6" creationId="{E4C99CF0-E4C0-4AAC-B79D-DED1AE5F4930}"/>
          </ac:picMkLst>
        </pc:picChg>
        <pc:picChg chg="add del mod">
          <ac:chgData name="정 범희" userId="d3c0c05fce35bbc8" providerId="LiveId" clId="{DC403A0C-2887-4DAB-AC5E-A656F26E8BA4}" dt="2021-05-30T12:02:50.188" v="1664" actId="478"/>
          <ac:picMkLst>
            <pc:docMk/>
            <pc:sldMk cId="3033050979" sldId="297"/>
            <ac:picMk id="14" creationId="{254B177C-37B3-4EBF-A936-5B9F6CCCD7A4}"/>
          </ac:picMkLst>
        </pc:picChg>
        <pc:picChg chg="add mod">
          <ac:chgData name="정 범희" userId="d3c0c05fce35bbc8" providerId="LiveId" clId="{DC403A0C-2887-4DAB-AC5E-A656F26E8BA4}" dt="2021-05-30T12:02:57.415" v="1668" actId="14100"/>
          <ac:picMkLst>
            <pc:docMk/>
            <pc:sldMk cId="3033050979" sldId="297"/>
            <ac:picMk id="15" creationId="{64AFC60A-CB56-4D7D-B1BD-3A4F72E959CA}"/>
          </ac:picMkLst>
        </pc:picChg>
        <pc:picChg chg="del">
          <ac:chgData name="정 범희" userId="d3c0c05fce35bbc8" providerId="LiveId" clId="{DC403A0C-2887-4DAB-AC5E-A656F26E8BA4}" dt="2021-05-30T11:58:33.858" v="1484" actId="478"/>
          <ac:picMkLst>
            <pc:docMk/>
            <pc:sldMk cId="3033050979" sldId="297"/>
            <ac:picMk id="29" creationId="{D422399E-1AFC-4E0A-BD08-489882C80FEE}"/>
          </ac:picMkLst>
        </pc:picChg>
        <pc:picChg chg="del">
          <ac:chgData name="정 범희" userId="d3c0c05fce35bbc8" providerId="LiveId" clId="{DC403A0C-2887-4DAB-AC5E-A656F26E8BA4}" dt="2021-05-30T11:58:35.474" v="1485" actId="478"/>
          <ac:picMkLst>
            <pc:docMk/>
            <pc:sldMk cId="3033050979" sldId="297"/>
            <ac:picMk id="30" creationId="{B45F72C2-A129-4FB2-8AED-28004475CBF7}"/>
          </ac:picMkLst>
        </pc:picChg>
      </pc:sldChg>
      <pc:sldChg chg="addSp delSp modSp add del mod">
        <pc:chgData name="정 범희" userId="d3c0c05fce35bbc8" providerId="LiveId" clId="{DC403A0C-2887-4DAB-AC5E-A656F26E8BA4}" dt="2021-06-02T09:57:41.678" v="6064" actId="47"/>
        <pc:sldMkLst>
          <pc:docMk/>
          <pc:sldMk cId="3431875932" sldId="298"/>
        </pc:sldMkLst>
        <pc:spChg chg="mod">
          <ac:chgData name="정 범희" userId="d3c0c05fce35bbc8" providerId="LiveId" clId="{DC403A0C-2887-4DAB-AC5E-A656F26E8BA4}" dt="2021-05-31T07:52:50.641" v="3614" actId="20577"/>
          <ac:spMkLst>
            <pc:docMk/>
            <pc:sldMk cId="3431875932" sldId="298"/>
            <ac:spMk id="2" creationId="{00000000-0000-0000-0000-000000000000}"/>
          </ac:spMkLst>
        </pc:spChg>
        <pc:spChg chg="del">
          <ac:chgData name="정 범희" userId="d3c0c05fce35bbc8" providerId="LiveId" clId="{DC403A0C-2887-4DAB-AC5E-A656F26E8BA4}" dt="2021-05-30T12:14:13.172" v="1732" actId="478"/>
          <ac:spMkLst>
            <pc:docMk/>
            <pc:sldMk cId="3431875932" sldId="298"/>
            <ac:spMk id="3" creationId="{00000000-0000-0000-0000-000000000000}"/>
          </ac:spMkLst>
        </pc:spChg>
        <pc:spChg chg="del">
          <ac:chgData name="정 범희" userId="d3c0c05fce35bbc8" providerId="LiveId" clId="{DC403A0C-2887-4DAB-AC5E-A656F26E8BA4}" dt="2021-05-30T12:17:33.969" v="1743" actId="478"/>
          <ac:spMkLst>
            <pc:docMk/>
            <pc:sldMk cId="3431875932" sldId="298"/>
            <ac:spMk id="13" creationId="{00000000-0000-0000-0000-000000000000}"/>
          </ac:spMkLst>
        </pc:spChg>
        <pc:spChg chg="mod">
          <ac:chgData name="정 범희" userId="d3c0c05fce35bbc8" providerId="LiveId" clId="{DC403A0C-2887-4DAB-AC5E-A656F26E8BA4}" dt="2021-05-30T12:17:34.849" v="1744" actId="6549"/>
          <ac:spMkLst>
            <pc:docMk/>
            <pc:sldMk cId="3431875932" sldId="298"/>
            <ac:spMk id="17" creationId="{00000000-0000-0000-0000-000000000000}"/>
          </ac:spMkLst>
        </pc:spChg>
        <pc:grpChg chg="del">
          <ac:chgData name="정 범희" userId="d3c0c05fce35bbc8" providerId="LiveId" clId="{DC403A0C-2887-4DAB-AC5E-A656F26E8BA4}" dt="2021-05-30T12:17:35.386" v="1745" actId="478"/>
          <ac:grpSpMkLst>
            <pc:docMk/>
            <pc:sldMk cId="3431875932" sldId="298"/>
            <ac:grpSpMk id="15" creationId="{00000000-0000-0000-0000-000000000000}"/>
          </ac:grpSpMkLst>
        </pc:grpChg>
        <pc:graphicFrameChg chg="del">
          <ac:chgData name="정 범희" userId="d3c0c05fce35bbc8" providerId="LiveId" clId="{DC403A0C-2887-4DAB-AC5E-A656F26E8BA4}" dt="2021-05-30T12:14:14.559" v="1733" actId="478"/>
          <ac:graphicFrameMkLst>
            <pc:docMk/>
            <pc:sldMk cId="3431875932" sldId="298"/>
            <ac:graphicFrameMk id="4" creationId="{00000000-0000-0000-0000-000000000000}"/>
          </ac:graphicFrameMkLst>
        </pc:graphicFrameChg>
        <pc:graphicFrameChg chg="del">
          <ac:chgData name="정 범희" userId="d3c0c05fce35bbc8" providerId="LiveId" clId="{DC403A0C-2887-4DAB-AC5E-A656F26E8BA4}" dt="2021-05-30T12:14:15.496" v="1734" actId="478"/>
          <ac:graphicFrameMkLst>
            <pc:docMk/>
            <pc:sldMk cId="3431875932" sldId="298"/>
            <ac:graphicFrameMk id="21" creationId="{00000000-0000-0000-0000-000000000000}"/>
          </ac:graphicFrameMkLst>
        </pc:graphicFrameChg>
        <pc:graphicFrameChg chg="add mod modGraphic">
          <ac:chgData name="정 범희" userId="d3c0c05fce35bbc8" providerId="LiveId" clId="{DC403A0C-2887-4DAB-AC5E-A656F26E8BA4}" dt="2021-05-30T12:17:50.733" v="1749" actId="14100"/>
          <ac:graphicFrameMkLst>
            <pc:docMk/>
            <pc:sldMk cId="3431875932" sldId="298"/>
            <ac:graphicFrameMk id="24" creationId="{EED0358B-A204-4A0C-A6FF-7E26E69B1FEE}"/>
          </ac:graphicFrameMkLst>
        </pc:graphicFrameChg>
        <pc:graphicFrameChg chg="add mod modGraphic">
          <ac:chgData name="정 범희" userId="d3c0c05fce35bbc8" providerId="LiveId" clId="{DC403A0C-2887-4DAB-AC5E-A656F26E8BA4}" dt="2021-05-30T12:17:43.571" v="1747" actId="1076"/>
          <ac:graphicFrameMkLst>
            <pc:docMk/>
            <pc:sldMk cId="3431875932" sldId="298"/>
            <ac:graphicFrameMk id="25" creationId="{567D0801-BCC4-4487-BB34-27D1B841FDF0}"/>
          </ac:graphicFrameMkLst>
        </pc:graphicFrameChg>
        <pc:picChg chg="del">
          <ac:chgData name="정 범희" userId="d3c0c05fce35bbc8" providerId="LiveId" clId="{DC403A0C-2887-4DAB-AC5E-A656F26E8BA4}" dt="2021-05-30T12:17:33.166" v="1742" actId="478"/>
          <ac:picMkLst>
            <pc:docMk/>
            <pc:sldMk cId="3431875932" sldId="298"/>
            <ac:picMk id="14" creationId="{00000000-0000-0000-0000-000000000000}"/>
          </ac:picMkLst>
        </pc:picChg>
      </pc:sldChg>
      <pc:sldChg chg="modSp add del mod ord">
        <pc:chgData name="정 범희" userId="d3c0c05fce35bbc8" providerId="LiveId" clId="{DC403A0C-2887-4DAB-AC5E-A656F26E8BA4}" dt="2021-05-30T12:00:52.210" v="1626" actId="47"/>
        <pc:sldMkLst>
          <pc:docMk/>
          <pc:sldMk cId="3829695535" sldId="298"/>
        </pc:sldMkLst>
        <pc:spChg chg="mod">
          <ac:chgData name="정 범희" userId="d3c0c05fce35bbc8" providerId="LiveId" clId="{DC403A0C-2887-4DAB-AC5E-A656F26E8BA4}" dt="2021-05-30T11:55:18.556" v="1396"/>
          <ac:spMkLst>
            <pc:docMk/>
            <pc:sldMk cId="3829695535" sldId="298"/>
            <ac:spMk id="2" creationId="{00000000-0000-0000-0000-000000000000}"/>
          </ac:spMkLst>
        </pc:spChg>
      </pc:sldChg>
      <pc:sldChg chg="addSp delSp modSp add del mod ord">
        <pc:chgData name="정 범희" userId="d3c0c05fce35bbc8" providerId="LiveId" clId="{DC403A0C-2887-4DAB-AC5E-A656F26E8BA4}" dt="2021-05-31T07:35:39.129" v="3221" actId="47"/>
        <pc:sldMkLst>
          <pc:docMk/>
          <pc:sldMk cId="2844035696" sldId="299"/>
        </pc:sldMkLst>
        <pc:spChg chg="mod">
          <ac:chgData name="정 범희" userId="d3c0c05fce35bbc8" providerId="LiveId" clId="{DC403A0C-2887-4DAB-AC5E-A656F26E8BA4}" dt="2021-05-31T06:32:19.467" v="2432" actId="1076"/>
          <ac:spMkLst>
            <pc:docMk/>
            <pc:sldMk cId="2844035696" sldId="299"/>
            <ac:spMk id="2" creationId="{00000000-0000-0000-0000-000000000000}"/>
          </ac:spMkLst>
        </pc:spChg>
        <pc:spChg chg="del">
          <ac:chgData name="정 범희" userId="d3c0c05fce35bbc8" providerId="LiveId" clId="{DC403A0C-2887-4DAB-AC5E-A656F26E8BA4}" dt="2021-05-30T12:20:07.328" v="1799" actId="478"/>
          <ac:spMkLst>
            <pc:docMk/>
            <pc:sldMk cId="2844035696" sldId="299"/>
            <ac:spMk id="3" creationId="{00000000-0000-0000-0000-000000000000}"/>
          </ac:spMkLst>
        </pc:spChg>
        <pc:spChg chg="del">
          <ac:chgData name="정 범희" userId="d3c0c05fce35bbc8" providerId="LiveId" clId="{DC403A0C-2887-4DAB-AC5E-A656F26E8BA4}" dt="2021-05-30T12:20:00.346" v="1795" actId="478"/>
          <ac:spMkLst>
            <pc:docMk/>
            <pc:sldMk cId="2844035696" sldId="299"/>
            <ac:spMk id="5" creationId="{00000000-0000-0000-0000-000000000000}"/>
          </ac:spMkLst>
        </pc:spChg>
        <pc:spChg chg="del">
          <ac:chgData name="정 범희" userId="d3c0c05fce35bbc8" providerId="LiveId" clId="{DC403A0C-2887-4DAB-AC5E-A656F26E8BA4}" dt="2021-05-30T12:20:00.346" v="1795" actId="478"/>
          <ac:spMkLst>
            <pc:docMk/>
            <pc:sldMk cId="2844035696" sldId="299"/>
            <ac:spMk id="6" creationId="{00000000-0000-0000-0000-000000000000}"/>
          </ac:spMkLst>
        </pc:spChg>
        <pc:spChg chg="add mod">
          <ac:chgData name="정 범희" userId="d3c0c05fce35bbc8" providerId="LiveId" clId="{DC403A0C-2887-4DAB-AC5E-A656F26E8BA4}" dt="2021-05-31T06:32:25.184" v="2433" actId="255"/>
          <ac:spMkLst>
            <pc:docMk/>
            <pc:sldMk cId="2844035696" sldId="299"/>
            <ac:spMk id="6" creationId="{8510A9A9-24E7-4753-89C1-3BD1DD5D9FB2}"/>
          </ac:spMkLst>
        </pc:spChg>
        <pc:spChg chg="del">
          <ac:chgData name="정 범희" userId="d3c0c05fce35bbc8" providerId="LiveId" clId="{DC403A0C-2887-4DAB-AC5E-A656F26E8BA4}" dt="2021-05-30T12:20:00.346" v="1795" actId="478"/>
          <ac:spMkLst>
            <pc:docMk/>
            <pc:sldMk cId="2844035696" sldId="299"/>
            <ac:spMk id="7" creationId="{00000000-0000-0000-0000-000000000000}"/>
          </ac:spMkLst>
        </pc:spChg>
        <pc:spChg chg="add mod">
          <ac:chgData name="정 범희" userId="d3c0c05fce35bbc8" providerId="LiveId" clId="{DC403A0C-2887-4DAB-AC5E-A656F26E8BA4}" dt="2021-05-31T06:30:34.144" v="2377"/>
          <ac:spMkLst>
            <pc:docMk/>
            <pc:sldMk cId="2844035696" sldId="299"/>
            <ac:spMk id="7" creationId="{747392C7-6262-477D-9793-2B5E5D557F9E}"/>
          </ac:spMkLst>
        </pc:spChg>
        <pc:spChg chg="del">
          <ac:chgData name="정 범희" userId="d3c0c05fce35bbc8" providerId="LiveId" clId="{DC403A0C-2887-4DAB-AC5E-A656F26E8BA4}" dt="2021-05-30T12:20:00.346" v="1795" actId="478"/>
          <ac:spMkLst>
            <pc:docMk/>
            <pc:sldMk cId="2844035696" sldId="299"/>
            <ac:spMk id="8" creationId="{00000000-0000-0000-0000-000000000000}"/>
          </ac:spMkLst>
        </pc:spChg>
        <pc:spChg chg="add mod">
          <ac:chgData name="정 범희" userId="d3c0c05fce35bbc8" providerId="LiveId" clId="{DC403A0C-2887-4DAB-AC5E-A656F26E8BA4}" dt="2021-05-31T06:30:34.144" v="2377"/>
          <ac:spMkLst>
            <pc:docMk/>
            <pc:sldMk cId="2844035696" sldId="299"/>
            <ac:spMk id="8" creationId="{75351A6D-EFB2-45E6-914D-EFE1459411A9}"/>
          </ac:spMkLst>
        </pc:spChg>
        <pc:spChg chg="del">
          <ac:chgData name="정 범희" userId="d3c0c05fce35bbc8" providerId="LiveId" clId="{DC403A0C-2887-4DAB-AC5E-A656F26E8BA4}" dt="2021-05-30T12:20:00.346" v="1795" actId="478"/>
          <ac:spMkLst>
            <pc:docMk/>
            <pc:sldMk cId="2844035696" sldId="299"/>
            <ac:spMk id="9" creationId="{00000000-0000-0000-0000-000000000000}"/>
          </ac:spMkLst>
        </pc:spChg>
        <pc:spChg chg="del">
          <ac:chgData name="정 범희" userId="d3c0c05fce35bbc8" providerId="LiveId" clId="{DC403A0C-2887-4DAB-AC5E-A656F26E8BA4}" dt="2021-05-30T12:20:00.346" v="1795" actId="478"/>
          <ac:spMkLst>
            <pc:docMk/>
            <pc:sldMk cId="2844035696" sldId="299"/>
            <ac:spMk id="10" creationId="{00000000-0000-0000-0000-000000000000}"/>
          </ac:spMkLst>
        </pc:spChg>
        <pc:spChg chg="del">
          <ac:chgData name="정 범희" userId="d3c0c05fce35bbc8" providerId="LiveId" clId="{DC403A0C-2887-4DAB-AC5E-A656F26E8BA4}" dt="2021-05-30T12:20:00.346" v="1795" actId="478"/>
          <ac:spMkLst>
            <pc:docMk/>
            <pc:sldMk cId="2844035696" sldId="299"/>
            <ac:spMk id="11" creationId="{00000000-0000-0000-0000-000000000000}"/>
          </ac:spMkLst>
        </pc:spChg>
        <pc:spChg chg="del">
          <ac:chgData name="정 범희" userId="d3c0c05fce35bbc8" providerId="LiveId" clId="{DC403A0C-2887-4DAB-AC5E-A656F26E8BA4}" dt="2021-05-30T12:20:00.346" v="1795" actId="478"/>
          <ac:spMkLst>
            <pc:docMk/>
            <pc:sldMk cId="2844035696" sldId="299"/>
            <ac:spMk id="13" creationId="{00000000-0000-0000-0000-000000000000}"/>
          </ac:spMkLst>
        </pc:spChg>
        <pc:grpChg chg="del">
          <ac:chgData name="정 범희" userId="d3c0c05fce35bbc8" providerId="LiveId" clId="{DC403A0C-2887-4DAB-AC5E-A656F26E8BA4}" dt="2021-05-30T12:20:06.398" v="1798" actId="478"/>
          <ac:grpSpMkLst>
            <pc:docMk/>
            <pc:sldMk cId="2844035696" sldId="299"/>
            <ac:grpSpMk id="15" creationId="{00000000-0000-0000-0000-000000000000}"/>
          </ac:grpSpMkLst>
        </pc:grpChg>
        <pc:graphicFrameChg chg="del">
          <ac:chgData name="정 범희" userId="d3c0c05fce35bbc8" providerId="LiveId" clId="{DC403A0C-2887-4DAB-AC5E-A656F26E8BA4}" dt="2021-05-30T12:20:00.346" v="1795" actId="478"/>
          <ac:graphicFrameMkLst>
            <pc:docMk/>
            <pc:sldMk cId="2844035696" sldId="299"/>
            <ac:graphicFrameMk id="4" creationId="{00000000-0000-0000-0000-000000000000}"/>
          </ac:graphicFrameMkLst>
        </pc:graphicFrameChg>
        <pc:graphicFrameChg chg="del">
          <ac:chgData name="정 범희" userId="d3c0c05fce35bbc8" providerId="LiveId" clId="{DC403A0C-2887-4DAB-AC5E-A656F26E8BA4}" dt="2021-05-30T12:20:00.346" v="1795" actId="478"/>
          <ac:graphicFrameMkLst>
            <pc:docMk/>
            <pc:sldMk cId="2844035696" sldId="299"/>
            <ac:graphicFrameMk id="21" creationId="{00000000-0000-0000-0000-000000000000}"/>
          </ac:graphicFrameMkLst>
        </pc:graphicFrameChg>
        <pc:picChg chg="del">
          <ac:chgData name="정 범희" userId="d3c0c05fce35bbc8" providerId="LiveId" clId="{DC403A0C-2887-4DAB-AC5E-A656F26E8BA4}" dt="2021-05-30T12:20:00.346" v="1795" actId="478"/>
          <ac:picMkLst>
            <pc:docMk/>
            <pc:sldMk cId="2844035696" sldId="299"/>
            <ac:picMk id="14" creationId="{00000000-0000-0000-0000-000000000000}"/>
          </ac:picMkLst>
        </pc:picChg>
      </pc:sldChg>
      <pc:sldChg chg="modSp add del mod ord">
        <pc:chgData name="정 범희" userId="d3c0c05fce35bbc8" providerId="LiveId" clId="{DC403A0C-2887-4DAB-AC5E-A656F26E8BA4}" dt="2021-05-31T07:52:45.957" v="3613" actId="47"/>
        <pc:sldMkLst>
          <pc:docMk/>
          <pc:sldMk cId="3860893837" sldId="300"/>
        </pc:sldMkLst>
        <pc:spChg chg="mod">
          <ac:chgData name="정 범희" userId="d3c0c05fce35bbc8" providerId="LiveId" clId="{DC403A0C-2887-4DAB-AC5E-A656F26E8BA4}" dt="2021-05-31T06:31:37.159" v="2423" actId="255"/>
          <ac:spMkLst>
            <pc:docMk/>
            <pc:sldMk cId="3860893837" sldId="300"/>
            <ac:spMk id="2" creationId="{00000000-0000-0000-0000-000000000000}"/>
          </ac:spMkLst>
        </pc:spChg>
      </pc:sldChg>
      <pc:sldChg chg="addSp delSp modSp add mod ord modAnim">
        <pc:chgData name="정 범희" userId="d3c0c05fce35bbc8" providerId="LiveId" clId="{DC403A0C-2887-4DAB-AC5E-A656F26E8BA4}" dt="2021-06-08T07:23:10.210" v="6067" actId="21"/>
        <pc:sldMkLst>
          <pc:docMk/>
          <pc:sldMk cId="2502808402" sldId="301"/>
        </pc:sldMkLst>
        <pc:spChg chg="mod">
          <ac:chgData name="정 범희" userId="d3c0c05fce35bbc8" providerId="LiveId" clId="{DC403A0C-2887-4DAB-AC5E-A656F26E8BA4}" dt="2021-05-31T07:55:02.895" v="3754"/>
          <ac:spMkLst>
            <pc:docMk/>
            <pc:sldMk cId="2502808402" sldId="301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8:01:28.624" v="4267" actId="20577"/>
          <ac:spMkLst>
            <pc:docMk/>
            <pc:sldMk cId="2502808402" sldId="301"/>
            <ac:spMk id="6" creationId="{8510A9A9-24E7-4753-89C1-3BD1DD5D9FB2}"/>
          </ac:spMkLst>
        </pc:spChg>
        <pc:spChg chg="add mod">
          <ac:chgData name="정 범희" userId="d3c0c05fce35bbc8" providerId="LiveId" clId="{DC403A0C-2887-4DAB-AC5E-A656F26E8BA4}" dt="2021-05-31T07:15:41.521" v="3181" actId="1036"/>
          <ac:spMkLst>
            <pc:docMk/>
            <pc:sldMk cId="2502808402" sldId="301"/>
            <ac:spMk id="36" creationId="{8B830155-B76C-499B-99FE-121277B39544}"/>
          </ac:spMkLst>
        </pc:spChg>
        <pc:grpChg chg="add del mod">
          <ac:chgData name="정 범희" userId="d3c0c05fce35bbc8" providerId="LiveId" clId="{DC403A0C-2887-4DAB-AC5E-A656F26E8BA4}" dt="2021-05-31T06:41:57.499" v="2481" actId="165"/>
          <ac:grpSpMkLst>
            <pc:docMk/>
            <pc:sldMk cId="2502808402" sldId="301"/>
            <ac:grpSpMk id="13" creationId="{AF157FAF-83B0-4E3F-BBB3-653C46A5E8A1}"/>
          </ac:grpSpMkLst>
        </pc:grpChg>
        <pc:grpChg chg="add del mod">
          <ac:chgData name="정 범희" userId="d3c0c05fce35bbc8" providerId="LiveId" clId="{DC403A0C-2887-4DAB-AC5E-A656F26E8BA4}" dt="2021-05-31T06:43:37.253" v="2512" actId="478"/>
          <ac:grpSpMkLst>
            <pc:docMk/>
            <pc:sldMk cId="2502808402" sldId="301"/>
            <ac:grpSpMk id="14" creationId="{720E2A87-ECE0-4679-834B-884BB15F42D0}"/>
          </ac:grpSpMkLst>
        </pc:grpChg>
        <pc:grpChg chg="add mod">
          <ac:chgData name="정 범희" userId="d3c0c05fce35bbc8" providerId="LiveId" clId="{DC403A0C-2887-4DAB-AC5E-A656F26E8BA4}" dt="2021-05-31T07:16:16.581" v="3204" actId="1036"/>
          <ac:grpSpMkLst>
            <pc:docMk/>
            <pc:sldMk cId="2502808402" sldId="301"/>
            <ac:grpSpMk id="33" creationId="{5082845C-44E1-4B56-8060-675E65648F02}"/>
          </ac:grpSpMkLst>
        </pc:grpChg>
        <pc:picChg chg="add mod topLvl modCrop">
          <ac:chgData name="정 범희" userId="d3c0c05fce35bbc8" providerId="LiveId" clId="{DC403A0C-2887-4DAB-AC5E-A656F26E8BA4}" dt="2021-05-31T06:42:05.725" v="2483" actId="338"/>
          <ac:picMkLst>
            <pc:docMk/>
            <pc:sldMk cId="2502808402" sldId="301"/>
            <ac:picMk id="4" creationId="{63CE91CF-F39B-4495-9C98-BD251E95F56F}"/>
          </ac:picMkLst>
        </pc:picChg>
        <pc:picChg chg="add del mod">
          <ac:chgData name="정 범희" userId="d3c0c05fce35bbc8" providerId="LiveId" clId="{DC403A0C-2887-4DAB-AC5E-A656F26E8BA4}" dt="2021-05-31T06:43:37.777" v="2513" actId="478"/>
          <ac:picMkLst>
            <pc:docMk/>
            <pc:sldMk cId="2502808402" sldId="301"/>
            <ac:picMk id="9" creationId="{CFA7B5F2-00CA-4EC4-BDEE-F385935E3DE6}"/>
          </ac:picMkLst>
        </pc:picChg>
        <pc:picChg chg="add mod topLvl modCrop">
          <ac:chgData name="정 범희" userId="d3c0c05fce35bbc8" providerId="LiveId" clId="{DC403A0C-2887-4DAB-AC5E-A656F26E8BA4}" dt="2021-05-31T06:42:05.725" v="2483" actId="338"/>
          <ac:picMkLst>
            <pc:docMk/>
            <pc:sldMk cId="2502808402" sldId="301"/>
            <ac:picMk id="11" creationId="{D55CB096-F9D1-4EF8-8FFF-8EB0AC86D574}"/>
          </ac:picMkLst>
        </pc:picChg>
        <pc:picChg chg="add mod modCrop">
          <ac:chgData name="정 범희" userId="d3c0c05fce35bbc8" providerId="LiveId" clId="{DC403A0C-2887-4DAB-AC5E-A656F26E8BA4}" dt="2021-05-31T06:57:41.813" v="2636" actId="164"/>
          <ac:picMkLst>
            <pc:docMk/>
            <pc:sldMk cId="2502808402" sldId="301"/>
            <ac:picMk id="16" creationId="{162FAFDD-EEF3-453F-96E1-F5D2D23277B5}"/>
          </ac:picMkLst>
        </pc:picChg>
        <pc:picChg chg="add del mod">
          <ac:chgData name="정 범희" userId="d3c0c05fce35bbc8" providerId="LiveId" clId="{DC403A0C-2887-4DAB-AC5E-A656F26E8BA4}" dt="2021-06-08T07:23:10.210" v="6067" actId="21"/>
          <ac:picMkLst>
            <pc:docMk/>
            <pc:sldMk cId="2502808402" sldId="301"/>
            <ac:picMk id="35" creationId="{424F5E68-DF44-4F0E-8DFF-11CA2D607D0B}"/>
          </ac:picMkLst>
        </pc:picChg>
        <pc:cxnChg chg="add del">
          <ac:chgData name="정 범희" userId="d3c0c05fce35bbc8" providerId="LiveId" clId="{DC403A0C-2887-4DAB-AC5E-A656F26E8BA4}" dt="2021-05-31T06:55:15.062" v="2541" actId="11529"/>
          <ac:cxnSpMkLst>
            <pc:docMk/>
            <pc:sldMk cId="2502808402" sldId="301"/>
            <ac:cxnSpMk id="18" creationId="{D679DA50-5B56-4F28-9CA3-05E9B3667424}"/>
          </ac:cxnSpMkLst>
        </pc:cxnChg>
        <pc:cxnChg chg="add mod">
          <ac:chgData name="정 범희" userId="d3c0c05fce35bbc8" providerId="LiveId" clId="{DC403A0C-2887-4DAB-AC5E-A656F26E8BA4}" dt="2021-05-31T06:57:41.813" v="2636" actId="164"/>
          <ac:cxnSpMkLst>
            <pc:docMk/>
            <pc:sldMk cId="2502808402" sldId="301"/>
            <ac:cxnSpMk id="20" creationId="{FA5AB3A0-138C-44F5-9856-5DB9DE63EB24}"/>
          </ac:cxnSpMkLst>
        </pc:cxnChg>
        <pc:cxnChg chg="add mod">
          <ac:chgData name="정 범희" userId="d3c0c05fce35bbc8" providerId="LiveId" clId="{DC403A0C-2887-4DAB-AC5E-A656F26E8BA4}" dt="2021-05-31T06:57:41.813" v="2636" actId="164"/>
          <ac:cxnSpMkLst>
            <pc:docMk/>
            <pc:sldMk cId="2502808402" sldId="301"/>
            <ac:cxnSpMk id="24" creationId="{5C7710D1-8A78-4721-942A-D122047C794B}"/>
          </ac:cxnSpMkLst>
        </pc:cxnChg>
        <pc:cxnChg chg="add mod">
          <ac:chgData name="정 범희" userId="d3c0c05fce35bbc8" providerId="LiveId" clId="{DC403A0C-2887-4DAB-AC5E-A656F26E8BA4}" dt="2021-05-31T06:57:41.813" v="2636" actId="164"/>
          <ac:cxnSpMkLst>
            <pc:docMk/>
            <pc:sldMk cId="2502808402" sldId="301"/>
            <ac:cxnSpMk id="25" creationId="{F1D4711C-A7AF-4C37-A70D-4FDAA012553E}"/>
          </ac:cxnSpMkLst>
        </pc:cxnChg>
        <pc:cxnChg chg="add mod">
          <ac:chgData name="정 범희" userId="d3c0c05fce35bbc8" providerId="LiveId" clId="{DC403A0C-2887-4DAB-AC5E-A656F26E8BA4}" dt="2021-05-31T06:57:41.813" v="2636" actId="164"/>
          <ac:cxnSpMkLst>
            <pc:docMk/>
            <pc:sldMk cId="2502808402" sldId="301"/>
            <ac:cxnSpMk id="26" creationId="{CC2EA971-AE5E-4C18-B50B-C6831CB3711A}"/>
          </ac:cxnSpMkLst>
        </pc:cxnChg>
        <pc:cxnChg chg="add del mod">
          <ac:chgData name="정 범희" userId="d3c0c05fce35bbc8" providerId="LiveId" clId="{DC403A0C-2887-4DAB-AC5E-A656F26E8BA4}" dt="2021-05-31T06:56:38.409" v="2563" actId="478"/>
          <ac:cxnSpMkLst>
            <pc:docMk/>
            <pc:sldMk cId="2502808402" sldId="301"/>
            <ac:cxnSpMk id="28" creationId="{94F7FE55-41FA-45E4-A4B3-3076C1B68417}"/>
          </ac:cxnSpMkLst>
        </pc:cxnChg>
      </pc:sldChg>
      <pc:sldChg chg="add del">
        <pc:chgData name="정 범희" userId="d3c0c05fce35bbc8" providerId="LiveId" clId="{DC403A0C-2887-4DAB-AC5E-A656F26E8BA4}" dt="2021-05-31T06:31:04.727" v="2414" actId="47"/>
        <pc:sldMkLst>
          <pc:docMk/>
          <pc:sldMk cId="3543930931" sldId="301"/>
        </pc:sldMkLst>
      </pc:sldChg>
      <pc:sldChg chg="modSp add del mod">
        <pc:chgData name="정 범희" userId="d3c0c05fce35bbc8" providerId="LiveId" clId="{DC403A0C-2887-4DAB-AC5E-A656F26E8BA4}" dt="2021-05-31T06:31:04.017" v="2413" actId="47"/>
        <pc:sldMkLst>
          <pc:docMk/>
          <pc:sldMk cId="711131239" sldId="302"/>
        </pc:sldMkLst>
        <pc:spChg chg="mod">
          <ac:chgData name="정 범희" userId="d3c0c05fce35bbc8" providerId="LiveId" clId="{DC403A0C-2887-4DAB-AC5E-A656F26E8BA4}" dt="2021-05-31T06:31:01.823" v="2412" actId="20577"/>
          <ac:spMkLst>
            <pc:docMk/>
            <pc:sldMk cId="711131239" sldId="302"/>
            <ac:spMk id="6" creationId="{8510A9A9-24E7-4753-89C1-3BD1DD5D9FB2}"/>
          </ac:spMkLst>
        </pc:spChg>
      </pc:sldChg>
      <pc:sldChg chg="addSp delSp modSp add mod delAnim modAnim addCm delCm">
        <pc:chgData name="정 범희" userId="d3c0c05fce35bbc8" providerId="LiveId" clId="{DC403A0C-2887-4DAB-AC5E-A656F26E8BA4}" dt="2021-05-31T07:59:23.449" v="4261"/>
        <pc:sldMkLst>
          <pc:docMk/>
          <pc:sldMk cId="3771829509" sldId="302"/>
        </pc:sldMkLst>
        <pc:spChg chg="mod">
          <ac:chgData name="정 범희" userId="d3c0c05fce35bbc8" providerId="LiveId" clId="{DC403A0C-2887-4DAB-AC5E-A656F26E8BA4}" dt="2021-05-31T07:55:05.143" v="3755"/>
          <ac:spMkLst>
            <pc:docMk/>
            <pc:sldMk cId="3771829509" sldId="302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7:59:23.449" v="4261"/>
          <ac:spMkLst>
            <pc:docMk/>
            <pc:sldMk cId="3771829509" sldId="302"/>
            <ac:spMk id="6" creationId="{8510A9A9-24E7-4753-89C1-3BD1DD5D9FB2}"/>
          </ac:spMkLst>
        </pc:spChg>
        <pc:spChg chg="add mod">
          <ac:chgData name="정 범희" userId="d3c0c05fce35bbc8" providerId="LiveId" clId="{DC403A0C-2887-4DAB-AC5E-A656F26E8BA4}" dt="2021-05-31T07:08:43.110" v="2859" actId="164"/>
          <ac:spMkLst>
            <pc:docMk/>
            <pc:sldMk cId="3771829509" sldId="302"/>
            <ac:spMk id="10" creationId="{8AAF71AC-CC04-4CBF-81C2-BB88E0B03D6D}"/>
          </ac:spMkLst>
        </pc:spChg>
        <pc:spChg chg="add del mod">
          <ac:chgData name="정 범희" userId="d3c0c05fce35bbc8" providerId="LiveId" clId="{DC403A0C-2887-4DAB-AC5E-A656F26E8BA4}" dt="2021-05-31T07:07:58.389" v="2851"/>
          <ac:spMkLst>
            <pc:docMk/>
            <pc:sldMk cId="3771829509" sldId="302"/>
            <ac:spMk id="11" creationId="{C8C7B342-A11D-418E-9DE9-4B6B9D8DC8DC}"/>
          </ac:spMkLst>
        </pc:spChg>
        <pc:spChg chg="add del mod">
          <ac:chgData name="정 범희" userId="d3c0c05fce35bbc8" providerId="LiveId" clId="{DC403A0C-2887-4DAB-AC5E-A656F26E8BA4}" dt="2021-05-31T07:08:05.075" v="2854"/>
          <ac:spMkLst>
            <pc:docMk/>
            <pc:sldMk cId="3771829509" sldId="302"/>
            <ac:spMk id="14" creationId="{68892C8C-790C-4AF9-A69C-3509AAFED880}"/>
          </ac:spMkLst>
        </pc:spChg>
        <pc:spChg chg="add mod">
          <ac:chgData name="정 범희" userId="d3c0c05fce35bbc8" providerId="LiveId" clId="{DC403A0C-2887-4DAB-AC5E-A656F26E8BA4}" dt="2021-05-31T07:08:43.110" v="2859" actId="164"/>
          <ac:spMkLst>
            <pc:docMk/>
            <pc:sldMk cId="3771829509" sldId="302"/>
            <ac:spMk id="16" creationId="{F67E62AD-D79C-4249-B5E6-58C7A97E835E}"/>
          </ac:spMkLst>
        </pc:spChg>
        <pc:spChg chg="add del mod">
          <ac:chgData name="정 범희" userId="d3c0c05fce35bbc8" providerId="LiveId" clId="{DC403A0C-2887-4DAB-AC5E-A656F26E8BA4}" dt="2021-05-31T07:16:25.037" v="3216" actId="1036"/>
          <ac:spMkLst>
            <pc:docMk/>
            <pc:sldMk cId="3771829509" sldId="302"/>
            <ac:spMk id="28" creationId="{497B6873-066D-435B-9B31-4270346E31C2}"/>
          </ac:spMkLst>
        </pc:spChg>
        <pc:grpChg chg="add mod">
          <ac:chgData name="정 범희" userId="d3c0c05fce35bbc8" providerId="LiveId" clId="{DC403A0C-2887-4DAB-AC5E-A656F26E8BA4}" dt="2021-05-31T07:16:25.037" v="3216" actId="1036"/>
          <ac:grpSpMkLst>
            <pc:docMk/>
            <pc:sldMk cId="3771829509" sldId="302"/>
            <ac:grpSpMk id="17" creationId="{066C6E00-CAF2-4483-85AA-5273429F36A8}"/>
          </ac:grpSpMkLst>
        </pc:grpChg>
        <pc:grpChg chg="add mod">
          <ac:chgData name="정 범희" userId="d3c0c05fce35bbc8" providerId="LiveId" clId="{DC403A0C-2887-4DAB-AC5E-A656F26E8BA4}" dt="2021-05-31T07:16:25.037" v="3216" actId="1036"/>
          <ac:grpSpMkLst>
            <pc:docMk/>
            <pc:sldMk cId="3771829509" sldId="302"/>
            <ac:grpSpMk id="27" creationId="{36A58AEC-0550-40AD-9E73-057CA3172951}"/>
          </ac:grpSpMkLst>
        </pc:grpChg>
        <pc:picChg chg="add mod modCrop">
          <ac:chgData name="정 범희" userId="d3c0c05fce35bbc8" providerId="LiveId" clId="{DC403A0C-2887-4DAB-AC5E-A656F26E8BA4}" dt="2021-05-31T07:08:45.875" v="2865" actId="1037"/>
          <ac:picMkLst>
            <pc:docMk/>
            <pc:sldMk cId="3771829509" sldId="302"/>
            <ac:picMk id="4" creationId="{A4EA952B-3BA9-480E-9EEB-486A2587E635}"/>
          </ac:picMkLst>
        </pc:picChg>
        <pc:picChg chg="add mod modCrop">
          <ac:chgData name="정 범희" userId="d3c0c05fce35bbc8" providerId="LiveId" clId="{DC403A0C-2887-4DAB-AC5E-A656F26E8BA4}" dt="2021-05-31T07:10:09.398" v="2896" actId="164"/>
          <ac:picMkLst>
            <pc:docMk/>
            <pc:sldMk cId="3771829509" sldId="302"/>
            <ac:picMk id="9" creationId="{BFCE9925-8CB9-4C15-A573-F453DEC6409D}"/>
          </ac:picMkLst>
        </pc:picChg>
        <pc:picChg chg="add del mod">
          <ac:chgData name="정 범희" userId="d3c0c05fce35bbc8" providerId="LiveId" clId="{DC403A0C-2887-4DAB-AC5E-A656F26E8BA4}" dt="2021-05-31T07:04:34.546" v="2731" actId="21"/>
          <ac:picMkLst>
            <pc:docMk/>
            <pc:sldMk cId="3771829509" sldId="302"/>
            <ac:picMk id="13" creationId="{526892CE-7D60-43D2-94FD-29CCC110F1E9}"/>
          </ac:picMkLst>
        </pc:picChg>
        <pc:picChg chg="add del mod">
          <ac:chgData name="정 범희" userId="d3c0c05fce35bbc8" providerId="LiveId" clId="{DC403A0C-2887-4DAB-AC5E-A656F26E8BA4}" dt="2021-05-31T07:06:21.505" v="2766" actId="478"/>
          <ac:picMkLst>
            <pc:docMk/>
            <pc:sldMk cId="3771829509" sldId="302"/>
            <ac:picMk id="15" creationId="{3A29D0E1-66E2-45E7-9A20-2950F0A1CF7C}"/>
          </ac:picMkLst>
        </pc:picChg>
        <pc:picChg chg="add mod">
          <ac:chgData name="정 범희" userId="d3c0c05fce35bbc8" providerId="LiveId" clId="{DC403A0C-2887-4DAB-AC5E-A656F26E8BA4}" dt="2021-05-31T07:13:55.719" v="3150" actId="1076"/>
          <ac:picMkLst>
            <pc:docMk/>
            <pc:sldMk cId="3771829509" sldId="302"/>
            <ac:picMk id="29" creationId="{A917686A-ACAE-4D4B-8ABF-B6548D403CF8}"/>
          </ac:picMkLst>
        </pc:picChg>
        <pc:cxnChg chg="add mod">
          <ac:chgData name="정 범희" userId="d3c0c05fce35bbc8" providerId="LiveId" clId="{DC403A0C-2887-4DAB-AC5E-A656F26E8BA4}" dt="2021-05-31T07:10:09.398" v="2896" actId="164"/>
          <ac:cxnSpMkLst>
            <pc:docMk/>
            <pc:sldMk cId="3771829509" sldId="302"/>
            <ac:cxnSpMk id="19" creationId="{1240F4E3-2E20-49E5-9B38-E9C1853BE2CF}"/>
          </ac:cxnSpMkLst>
        </pc:cxnChg>
        <pc:cxnChg chg="add mod">
          <ac:chgData name="정 범희" userId="d3c0c05fce35bbc8" providerId="LiveId" clId="{DC403A0C-2887-4DAB-AC5E-A656F26E8BA4}" dt="2021-05-31T07:10:09.398" v="2896" actId="164"/>
          <ac:cxnSpMkLst>
            <pc:docMk/>
            <pc:sldMk cId="3771829509" sldId="302"/>
            <ac:cxnSpMk id="24" creationId="{EAAEA2D2-3FFD-419C-B04E-97045717363C}"/>
          </ac:cxnSpMkLst>
        </pc:cxnChg>
        <pc:cxnChg chg="add mod">
          <ac:chgData name="정 범희" userId="d3c0c05fce35bbc8" providerId="LiveId" clId="{DC403A0C-2887-4DAB-AC5E-A656F26E8BA4}" dt="2021-05-31T07:10:09.398" v="2896" actId="164"/>
          <ac:cxnSpMkLst>
            <pc:docMk/>
            <pc:sldMk cId="3771829509" sldId="302"/>
            <ac:cxnSpMk id="25" creationId="{DA44164B-F23A-450B-981A-A4A11CF75D24}"/>
          </ac:cxnSpMkLst>
        </pc:cxnChg>
        <pc:cxnChg chg="add mod">
          <ac:chgData name="정 범희" userId="d3c0c05fce35bbc8" providerId="LiveId" clId="{DC403A0C-2887-4DAB-AC5E-A656F26E8BA4}" dt="2021-05-31T07:10:09.398" v="2896" actId="164"/>
          <ac:cxnSpMkLst>
            <pc:docMk/>
            <pc:sldMk cId="3771829509" sldId="302"/>
            <ac:cxnSpMk id="26" creationId="{60461975-3131-43A0-A54D-1B6CCF28BD57}"/>
          </ac:cxnSpMkLst>
        </pc:cxnChg>
      </pc:sldChg>
      <pc:sldChg chg="addSp delSp modSp add mod ord addAnim delAnim modAnim">
        <pc:chgData name="정 범희" userId="d3c0c05fce35bbc8" providerId="LiveId" clId="{DC403A0C-2887-4DAB-AC5E-A656F26E8BA4}" dt="2021-05-31T08:12:30.802" v="4927" actId="1036"/>
        <pc:sldMkLst>
          <pc:docMk/>
          <pc:sldMk cId="2762009722" sldId="303"/>
        </pc:sldMkLst>
        <pc:spChg chg="mod">
          <ac:chgData name="정 범희" userId="d3c0c05fce35bbc8" providerId="LiveId" clId="{DC403A0C-2887-4DAB-AC5E-A656F26E8BA4}" dt="2021-05-31T07:54:58.897" v="3753"/>
          <ac:spMkLst>
            <pc:docMk/>
            <pc:sldMk cId="2762009722" sldId="303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7:55:17.194" v="3762" actId="20577"/>
          <ac:spMkLst>
            <pc:docMk/>
            <pc:sldMk cId="2762009722" sldId="303"/>
            <ac:spMk id="6" creationId="{8510A9A9-24E7-4753-89C1-3BD1DD5D9FB2}"/>
          </ac:spMkLst>
        </pc:spChg>
        <pc:spChg chg="add mod">
          <ac:chgData name="정 범희" userId="d3c0c05fce35bbc8" providerId="LiveId" clId="{DC403A0C-2887-4DAB-AC5E-A656F26E8BA4}" dt="2021-05-31T07:57:20.735" v="4086" actId="122"/>
          <ac:spMkLst>
            <pc:docMk/>
            <pc:sldMk cId="2762009722" sldId="303"/>
            <ac:spMk id="10" creationId="{6A2F11B2-9065-460E-B3AA-84DF183EB25B}"/>
          </ac:spMkLst>
        </pc:spChg>
        <pc:spChg chg="add mod">
          <ac:chgData name="정 범희" userId="d3c0c05fce35bbc8" providerId="LiveId" clId="{DC403A0C-2887-4DAB-AC5E-A656F26E8BA4}" dt="2021-05-31T07:57:18.675" v="4085" actId="1076"/>
          <ac:spMkLst>
            <pc:docMk/>
            <pc:sldMk cId="2762009722" sldId="303"/>
            <ac:spMk id="16" creationId="{58407331-0AA0-45AE-A496-9C15E0DB3799}"/>
          </ac:spMkLst>
        </pc:spChg>
        <pc:grpChg chg="mod">
          <ac:chgData name="정 범희" userId="d3c0c05fce35bbc8" providerId="LiveId" clId="{DC403A0C-2887-4DAB-AC5E-A656F26E8BA4}" dt="2021-05-31T07:55:32.773" v="3770" actId="1076"/>
          <ac:grpSpMkLst>
            <pc:docMk/>
            <pc:sldMk cId="2762009722" sldId="303"/>
            <ac:grpSpMk id="14" creationId="{720E2A87-ECE0-4679-834B-884BB15F42D0}"/>
          </ac:grpSpMkLst>
        </pc:grpChg>
        <pc:picChg chg="mod">
          <ac:chgData name="정 범희" userId="d3c0c05fce35bbc8" providerId="LiveId" clId="{DC403A0C-2887-4DAB-AC5E-A656F26E8BA4}" dt="2021-05-31T06:42:55.055" v="2499" actId="1076"/>
          <ac:picMkLst>
            <pc:docMk/>
            <pc:sldMk cId="2762009722" sldId="303"/>
            <ac:picMk id="4" creationId="{63CE91CF-F39B-4495-9C98-BD251E95F56F}"/>
          </ac:picMkLst>
        </pc:picChg>
        <pc:picChg chg="add del mod">
          <ac:chgData name="정 범희" userId="d3c0c05fce35bbc8" providerId="LiveId" clId="{DC403A0C-2887-4DAB-AC5E-A656F26E8BA4}" dt="2021-05-31T07:55:20.832" v="3763" actId="21"/>
          <ac:picMkLst>
            <pc:docMk/>
            <pc:sldMk cId="2762009722" sldId="303"/>
            <ac:picMk id="5" creationId="{B2AB55EA-9D9F-4819-8146-EE7B44702142}"/>
          </ac:picMkLst>
        </pc:picChg>
        <pc:picChg chg="mod">
          <ac:chgData name="정 범희" userId="d3c0c05fce35bbc8" providerId="LiveId" clId="{DC403A0C-2887-4DAB-AC5E-A656F26E8BA4}" dt="2021-05-31T07:55:34.186" v="3771" actId="1076"/>
          <ac:picMkLst>
            <pc:docMk/>
            <pc:sldMk cId="2762009722" sldId="303"/>
            <ac:picMk id="9" creationId="{CFA7B5F2-00CA-4EC4-BDEE-F385935E3DE6}"/>
          </ac:picMkLst>
        </pc:picChg>
        <pc:picChg chg="mod">
          <ac:chgData name="정 범희" userId="d3c0c05fce35bbc8" providerId="LiveId" clId="{DC403A0C-2887-4DAB-AC5E-A656F26E8BA4}" dt="2021-05-31T07:55:27.909" v="3768" actId="1076"/>
          <ac:picMkLst>
            <pc:docMk/>
            <pc:sldMk cId="2762009722" sldId="303"/>
            <ac:picMk id="11" creationId="{D55CB096-F9D1-4EF8-8FFF-8EB0AC86D574}"/>
          </ac:picMkLst>
        </pc:picChg>
        <pc:picChg chg="add del mod">
          <ac:chgData name="정 범희" userId="d3c0c05fce35bbc8" providerId="LiveId" clId="{DC403A0C-2887-4DAB-AC5E-A656F26E8BA4}" dt="2021-05-31T08:12:30.802" v="4927" actId="1036"/>
          <ac:picMkLst>
            <pc:docMk/>
            <pc:sldMk cId="2762009722" sldId="303"/>
            <ac:picMk id="15" creationId="{D477B4E9-898C-42AF-8425-2AA254DF925A}"/>
          </ac:picMkLst>
        </pc:picChg>
      </pc:sldChg>
      <pc:sldChg chg="modSp add mod">
        <pc:chgData name="정 범희" userId="d3c0c05fce35bbc8" providerId="LiveId" clId="{DC403A0C-2887-4DAB-AC5E-A656F26E8BA4}" dt="2021-05-31T07:54:34.441" v="3742"/>
        <pc:sldMkLst>
          <pc:docMk/>
          <pc:sldMk cId="169201262" sldId="305"/>
        </pc:sldMkLst>
        <pc:spChg chg="mod">
          <ac:chgData name="정 범희" userId="d3c0c05fce35bbc8" providerId="LiveId" clId="{DC403A0C-2887-4DAB-AC5E-A656F26E8BA4}" dt="2021-05-31T07:54:34.441" v="3742"/>
          <ac:spMkLst>
            <pc:docMk/>
            <pc:sldMk cId="169201262" sldId="305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7:36:18.466" v="3237" actId="404"/>
          <ac:spMkLst>
            <pc:docMk/>
            <pc:sldMk cId="169201262" sldId="305"/>
            <ac:spMk id="7" creationId="{05373D7E-8D0D-411F-8240-8246293396A9}"/>
          </ac:spMkLst>
        </pc:spChg>
        <pc:spChg chg="mod">
          <ac:chgData name="정 범희" userId="d3c0c05fce35bbc8" providerId="LiveId" clId="{DC403A0C-2887-4DAB-AC5E-A656F26E8BA4}" dt="2021-05-31T07:36:31.892" v="3239" actId="255"/>
          <ac:spMkLst>
            <pc:docMk/>
            <pc:sldMk cId="169201262" sldId="305"/>
            <ac:spMk id="12" creationId="{91FAE88E-88C6-4446-A6F2-3E9AEBDB0E37}"/>
          </ac:spMkLst>
        </pc:spChg>
        <pc:spChg chg="mod">
          <ac:chgData name="정 범희" userId="d3c0c05fce35bbc8" providerId="LiveId" clId="{DC403A0C-2887-4DAB-AC5E-A656F26E8BA4}" dt="2021-05-31T07:36:13.321" v="3234" actId="1076"/>
          <ac:spMkLst>
            <pc:docMk/>
            <pc:sldMk cId="169201262" sldId="305"/>
            <ac:spMk id="20" creationId="{00000000-0000-0000-0000-000000000000}"/>
          </ac:spMkLst>
        </pc:spChg>
      </pc:sldChg>
      <pc:sldChg chg="modSp add del mod modAnim">
        <pc:chgData name="정 범희" userId="d3c0c05fce35bbc8" providerId="LiveId" clId="{DC403A0C-2887-4DAB-AC5E-A656F26E8BA4}" dt="2021-06-02T09:56:43.340" v="6056"/>
        <pc:sldMkLst>
          <pc:docMk/>
          <pc:sldMk cId="3170632426" sldId="306"/>
        </pc:sldMkLst>
        <pc:spChg chg="mod">
          <ac:chgData name="정 범희" userId="d3c0c05fce35bbc8" providerId="LiveId" clId="{DC403A0C-2887-4DAB-AC5E-A656F26E8BA4}" dt="2021-05-31T07:54:41.686" v="3744" actId="20577"/>
          <ac:spMkLst>
            <pc:docMk/>
            <pc:sldMk cId="3170632426" sldId="306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7:37:26.034" v="3252" actId="1076"/>
          <ac:spMkLst>
            <pc:docMk/>
            <pc:sldMk cId="3170632426" sldId="306"/>
            <ac:spMk id="7" creationId="{05373D7E-8D0D-411F-8240-8246293396A9}"/>
          </ac:spMkLst>
        </pc:spChg>
        <pc:spChg chg="mod">
          <ac:chgData name="정 범희" userId="d3c0c05fce35bbc8" providerId="LiveId" clId="{DC403A0C-2887-4DAB-AC5E-A656F26E8BA4}" dt="2021-05-31T07:37:35.444" v="3254" actId="1076"/>
          <ac:spMkLst>
            <pc:docMk/>
            <pc:sldMk cId="3170632426" sldId="306"/>
            <ac:spMk id="12" creationId="{91FAE88E-88C6-4446-A6F2-3E9AEBDB0E37}"/>
          </ac:spMkLst>
        </pc:spChg>
        <pc:spChg chg="mod">
          <ac:chgData name="정 범희" userId="d3c0c05fce35bbc8" providerId="LiveId" clId="{DC403A0C-2887-4DAB-AC5E-A656F26E8BA4}" dt="2021-05-31T07:37:19.612" v="3250" actId="1076"/>
          <ac:spMkLst>
            <pc:docMk/>
            <pc:sldMk cId="3170632426" sldId="306"/>
            <ac:spMk id="20" creationId="{00000000-0000-0000-0000-000000000000}"/>
          </ac:spMkLst>
        </pc:spChg>
      </pc:sldChg>
      <pc:sldChg chg="modSp add mod modAnim">
        <pc:chgData name="정 범희" userId="d3c0c05fce35bbc8" providerId="LiveId" clId="{DC403A0C-2887-4DAB-AC5E-A656F26E8BA4}" dt="2021-06-02T09:56:49.849" v="6057"/>
        <pc:sldMkLst>
          <pc:docMk/>
          <pc:sldMk cId="4225389097" sldId="307"/>
        </pc:sldMkLst>
        <pc:spChg chg="mod">
          <ac:chgData name="정 범희" userId="d3c0c05fce35bbc8" providerId="LiveId" clId="{DC403A0C-2887-4DAB-AC5E-A656F26E8BA4}" dt="2021-05-31T07:54:47.560" v="3745"/>
          <ac:spMkLst>
            <pc:docMk/>
            <pc:sldMk cId="4225389097" sldId="307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7:38:04.181" v="3264" actId="1076"/>
          <ac:spMkLst>
            <pc:docMk/>
            <pc:sldMk cId="4225389097" sldId="307"/>
            <ac:spMk id="7" creationId="{05373D7E-8D0D-411F-8240-8246293396A9}"/>
          </ac:spMkLst>
        </pc:spChg>
        <pc:spChg chg="mod">
          <ac:chgData name="정 범희" userId="d3c0c05fce35bbc8" providerId="LiveId" clId="{DC403A0C-2887-4DAB-AC5E-A656F26E8BA4}" dt="2021-05-31T07:38:15.051" v="3266" actId="1076"/>
          <ac:spMkLst>
            <pc:docMk/>
            <pc:sldMk cId="4225389097" sldId="307"/>
            <ac:spMk id="12" creationId="{91FAE88E-88C6-4446-A6F2-3E9AEBDB0E37}"/>
          </ac:spMkLst>
        </pc:spChg>
        <pc:spChg chg="mod">
          <ac:chgData name="정 범희" userId="d3c0c05fce35bbc8" providerId="LiveId" clId="{DC403A0C-2887-4DAB-AC5E-A656F26E8BA4}" dt="2021-05-31T07:37:54.166" v="3262" actId="1037"/>
          <ac:spMkLst>
            <pc:docMk/>
            <pc:sldMk cId="4225389097" sldId="307"/>
            <ac:spMk id="20" creationId="{00000000-0000-0000-0000-000000000000}"/>
          </ac:spMkLst>
        </pc:spChg>
      </pc:sldChg>
      <pc:sldChg chg="modSp add del mod modAnim">
        <pc:chgData name="정 범희" userId="d3c0c05fce35bbc8" providerId="LiveId" clId="{DC403A0C-2887-4DAB-AC5E-A656F26E8BA4}" dt="2021-06-02T09:57:07.916" v="6061"/>
        <pc:sldMkLst>
          <pc:docMk/>
          <pc:sldMk cId="1586252532" sldId="308"/>
        </pc:sldMkLst>
        <pc:spChg chg="mod">
          <ac:chgData name="정 범희" userId="d3c0c05fce35bbc8" providerId="LiveId" clId="{DC403A0C-2887-4DAB-AC5E-A656F26E8BA4}" dt="2021-05-31T08:44:41.150" v="5393"/>
          <ac:spMkLst>
            <pc:docMk/>
            <pc:sldMk cId="1586252532" sldId="308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7:38:48.310" v="3278" actId="1076"/>
          <ac:spMkLst>
            <pc:docMk/>
            <pc:sldMk cId="1586252532" sldId="308"/>
            <ac:spMk id="7" creationId="{05373D7E-8D0D-411F-8240-8246293396A9}"/>
          </ac:spMkLst>
        </pc:spChg>
        <pc:spChg chg="mod">
          <ac:chgData name="정 범희" userId="d3c0c05fce35bbc8" providerId="LiveId" clId="{DC403A0C-2887-4DAB-AC5E-A656F26E8BA4}" dt="2021-05-31T07:38:55.511" v="3280" actId="1076"/>
          <ac:spMkLst>
            <pc:docMk/>
            <pc:sldMk cId="1586252532" sldId="308"/>
            <ac:spMk id="12" creationId="{91FAE88E-88C6-4446-A6F2-3E9AEBDB0E37}"/>
          </ac:spMkLst>
        </pc:spChg>
        <pc:spChg chg="mod">
          <ac:chgData name="정 범희" userId="d3c0c05fce35bbc8" providerId="LiveId" clId="{DC403A0C-2887-4DAB-AC5E-A656F26E8BA4}" dt="2021-05-31T07:38:25.568" v="3269" actId="20577"/>
          <ac:spMkLst>
            <pc:docMk/>
            <pc:sldMk cId="1586252532" sldId="308"/>
            <ac:spMk id="20" creationId="{00000000-0000-0000-0000-000000000000}"/>
          </ac:spMkLst>
        </pc:spChg>
      </pc:sldChg>
      <pc:sldChg chg="addSp delSp modSp add mod delAnim modAnim">
        <pc:chgData name="정 범희" userId="d3c0c05fce35bbc8" providerId="LiveId" clId="{DC403A0C-2887-4DAB-AC5E-A656F26E8BA4}" dt="2021-06-12T13:12:32.794" v="6074"/>
        <pc:sldMkLst>
          <pc:docMk/>
          <pc:sldMk cId="2842747127" sldId="309"/>
        </pc:sldMkLst>
        <pc:spChg chg="mod">
          <ac:chgData name="정 범희" userId="d3c0c05fce35bbc8" providerId="LiveId" clId="{DC403A0C-2887-4DAB-AC5E-A656F26E8BA4}" dt="2021-05-31T08:25:27.495" v="4944" actId="20577"/>
          <ac:spMkLst>
            <pc:docMk/>
            <pc:sldMk cId="2842747127" sldId="309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8:27:04.426" v="5157" actId="20577"/>
          <ac:spMkLst>
            <pc:docMk/>
            <pc:sldMk cId="2842747127" sldId="309"/>
            <ac:spMk id="6" creationId="{8510A9A9-24E7-4753-89C1-3BD1DD5D9FB2}"/>
          </ac:spMkLst>
        </pc:spChg>
        <pc:spChg chg="add mod">
          <ac:chgData name="정 범희" userId="d3c0c05fce35bbc8" providerId="LiveId" clId="{DC403A0C-2887-4DAB-AC5E-A656F26E8BA4}" dt="2021-05-31T08:32:47.727" v="5188" actId="164"/>
          <ac:spMkLst>
            <pc:docMk/>
            <pc:sldMk cId="2842747127" sldId="309"/>
            <ac:spMk id="20" creationId="{C7465C03-E7A3-4D20-A12E-D7EB692DB426}"/>
          </ac:spMkLst>
        </pc:spChg>
        <pc:spChg chg="del">
          <ac:chgData name="정 범희" userId="d3c0c05fce35bbc8" providerId="LiveId" clId="{DC403A0C-2887-4DAB-AC5E-A656F26E8BA4}" dt="2021-05-31T07:39:49.957" v="3301" actId="478"/>
          <ac:spMkLst>
            <pc:docMk/>
            <pc:sldMk cId="2842747127" sldId="309"/>
            <ac:spMk id="28" creationId="{497B6873-066D-435B-9B31-4270346E31C2}"/>
          </ac:spMkLst>
        </pc:spChg>
        <pc:grpChg chg="del">
          <ac:chgData name="정 범희" userId="d3c0c05fce35bbc8" providerId="LiveId" clId="{DC403A0C-2887-4DAB-AC5E-A656F26E8BA4}" dt="2021-05-31T07:39:49.118" v="3300" actId="478"/>
          <ac:grpSpMkLst>
            <pc:docMk/>
            <pc:sldMk cId="2842747127" sldId="309"/>
            <ac:grpSpMk id="17" creationId="{066C6E00-CAF2-4483-85AA-5273429F36A8}"/>
          </ac:grpSpMkLst>
        </pc:grpChg>
        <pc:grpChg chg="add mod">
          <ac:chgData name="정 범희" userId="d3c0c05fce35bbc8" providerId="LiveId" clId="{DC403A0C-2887-4DAB-AC5E-A656F26E8BA4}" dt="2021-05-31T08:31:48.490" v="5180" actId="164"/>
          <ac:grpSpMkLst>
            <pc:docMk/>
            <pc:sldMk cId="2842747127" sldId="309"/>
            <ac:grpSpMk id="18" creationId="{7A8B2A3A-FAA5-4518-AB78-4822E1DC5CEE}"/>
          </ac:grpSpMkLst>
        </pc:grpChg>
        <pc:grpChg chg="add del mod">
          <ac:chgData name="정 범희" userId="d3c0c05fce35bbc8" providerId="LiveId" clId="{DC403A0C-2887-4DAB-AC5E-A656F26E8BA4}" dt="2021-05-31T08:39:06.829" v="5224" actId="21"/>
          <ac:grpSpMkLst>
            <pc:docMk/>
            <pc:sldMk cId="2842747127" sldId="309"/>
            <ac:grpSpMk id="21" creationId="{598CB1E6-34D3-41DA-9E9D-A5BFCEFF156E}"/>
          </ac:grpSpMkLst>
        </pc:grpChg>
        <pc:grpChg chg="del">
          <ac:chgData name="정 범희" userId="d3c0c05fce35bbc8" providerId="LiveId" clId="{DC403A0C-2887-4DAB-AC5E-A656F26E8BA4}" dt="2021-05-31T07:39:48.741" v="3299" actId="478"/>
          <ac:grpSpMkLst>
            <pc:docMk/>
            <pc:sldMk cId="2842747127" sldId="309"/>
            <ac:grpSpMk id="27" creationId="{36A58AEC-0550-40AD-9E73-057CA3172951}"/>
          </ac:grpSpMkLst>
        </pc:grpChg>
        <pc:grpChg chg="add del mod">
          <ac:chgData name="정 범희" userId="d3c0c05fce35bbc8" providerId="LiveId" clId="{DC403A0C-2887-4DAB-AC5E-A656F26E8BA4}" dt="2021-05-31T08:39:13.047" v="5226" actId="478"/>
          <ac:grpSpMkLst>
            <pc:docMk/>
            <pc:sldMk cId="2842747127" sldId="309"/>
            <ac:grpSpMk id="34" creationId="{F9A4FAFB-9A74-43CF-B622-7E6208312454}"/>
          </ac:grpSpMkLst>
        </pc:grpChg>
        <pc:picChg chg="add mod">
          <ac:chgData name="정 범희" userId="d3c0c05fce35bbc8" providerId="LiveId" clId="{DC403A0C-2887-4DAB-AC5E-A656F26E8BA4}" dt="2021-05-31T08:31:48.490" v="5180" actId="164"/>
          <ac:picMkLst>
            <pc:docMk/>
            <pc:sldMk cId="2842747127" sldId="309"/>
            <ac:picMk id="5" creationId="{DAB3DDF7-7326-40AB-9A80-7461AC43D915}"/>
          </ac:picMkLst>
        </pc:picChg>
        <pc:picChg chg="add del mod">
          <ac:chgData name="정 범희" userId="d3c0c05fce35bbc8" providerId="LiveId" clId="{DC403A0C-2887-4DAB-AC5E-A656F26E8BA4}" dt="2021-05-31T08:31:12.576" v="5174" actId="21"/>
          <ac:picMkLst>
            <pc:docMk/>
            <pc:sldMk cId="2842747127" sldId="309"/>
            <ac:picMk id="13" creationId="{8E1AB2A7-F8A0-4C66-B110-D943B3A72B4F}"/>
          </ac:picMkLst>
        </pc:picChg>
        <pc:picChg chg="del">
          <ac:chgData name="정 범희" userId="d3c0c05fce35bbc8" providerId="LiveId" clId="{DC403A0C-2887-4DAB-AC5E-A656F26E8BA4}" dt="2021-05-31T07:39:48.334" v="3298" actId="478"/>
          <ac:picMkLst>
            <pc:docMk/>
            <pc:sldMk cId="2842747127" sldId="309"/>
            <ac:picMk id="29" creationId="{A917686A-ACAE-4D4B-8ABF-B6548D403CF8}"/>
          </ac:picMkLst>
        </pc:picChg>
        <pc:picChg chg="add del mod">
          <ac:chgData name="정 범희" userId="d3c0c05fce35bbc8" providerId="LiveId" clId="{DC403A0C-2887-4DAB-AC5E-A656F26E8BA4}" dt="2021-05-31T08:39:06.829" v="5224" actId="21"/>
          <ac:picMkLst>
            <pc:docMk/>
            <pc:sldMk cId="2842747127" sldId="309"/>
            <ac:picMk id="30" creationId="{FF0F44A9-F522-42C2-9520-E32D11864C2C}"/>
          </ac:picMkLst>
        </pc:picChg>
        <pc:picChg chg="add mod">
          <ac:chgData name="정 범희" userId="d3c0c05fce35bbc8" providerId="LiveId" clId="{DC403A0C-2887-4DAB-AC5E-A656F26E8BA4}" dt="2021-05-31T08:35:14.688" v="5209" actId="164"/>
          <ac:picMkLst>
            <pc:docMk/>
            <pc:sldMk cId="2842747127" sldId="309"/>
            <ac:picMk id="31" creationId="{F7D7FC9E-4389-4256-BB4C-451B1951C383}"/>
          </ac:picMkLst>
        </pc:picChg>
        <pc:picChg chg="add del mod">
          <ac:chgData name="정 범희" userId="d3c0c05fce35bbc8" providerId="LiveId" clId="{DC403A0C-2887-4DAB-AC5E-A656F26E8BA4}" dt="2021-05-31T08:38:41.292" v="5219" actId="478"/>
          <ac:picMkLst>
            <pc:docMk/>
            <pc:sldMk cId="2842747127" sldId="309"/>
            <ac:picMk id="36" creationId="{E63CF17F-D3D7-4199-96E8-0BE25E00BDF1}"/>
          </ac:picMkLst>
        </pc:picChg>
        <pc:picChg chg="add mod">
          <ac:chgData name="정 범희" userId="d3c0c05fce35bbc8" providerId="LiveId" clId="{DC403A0C-2887-4DAB-AC5E-A656F26E8BA4}" dt="2021-05-31T08:39:24.553" v="5229" actId="1076"/>
          <ac:picMkLst>
            <pc:docMk/>
            <pc:sldMk cId="2842747127" sldId="309"/>
            <ac:picMk id="38" creationId="{9A26F6EC-398D-4D00-A7BD-486843F3501C}"/>
          </ac:picMkLst>
        </pc:picChg>
        <pc:picChg chg="add del">
          <ac:chgData name="정 범희" userId="d3c0c05fce35bbc8" providerId="LiveId" clId="{DC403A0C-2887-4DAB-AC5E-A656F26E8BA4}" dt="2021-06-12T13:12:32.794" v="6074"/>
          <ac:picMkLst>
            <pc:docMk/>
            <pc:sldMk cId="2842747127" sldId="309"/>
            <ac:picMk id="1026" creationId="{2D103015-7A5B-415B-B0CA-E2C5F0325773}"/>
          </ac:picMkLst>
        </pc:picChg>
        <pc:cxnChg chg="add mod">
          <ac:chgData name="정 범희" userId="d3c0c05fce35bbc8" providerId="LiveId" clId="{DC403A0C-2887-4DAB-AC5E-A656F26E8BA4}" dt="2021-05-31T08:31:48.490" v="5180" actId="164"/>
          <ac:cxnSpMkLst>
            <pc:docMk/>
            <pc:sldMk cId="2842747127" sldId="309"/>
            <ac:cxnSpMk id="15" creationId="{52C329E6-746C-4BFB-BEC6-D8364341EB3C}"/>
          </ac:cxnSpMkLst>
        </pc:cxnChg>
        <pc:cxnChg chg="add mod">
          <ac:chgData name="정 범희" userId="d3c0c05fce35bbc8" providerId="LiveId" clId="{DC403A0C-2887-4DAB-AC5E-A656F26E8BA4}" dt="2021-05-31T08:39:13.047" v="5226" actId="478"/>
          <ac:cxnSpMkLst>
            <pc:docMk/>
            <pc:sldMk cId="2842747127" sldId="309"/>
            <ac:cxnSpMk id="33" creationId="{F057C72A-F833-431A-8115-3F9ADDA43967}"/>
          </ac:cxnSpMkLst>
        </pc:cxnChg>
      </pc:sldChg>
      <pc:sldChg chg="addSp delSp modSp add mod">
        <pc:chgData name="정 범희" userId="d3c0c05fce35bbc8" providerId="LiveId" clId="{DC403A0C-2887-4DAB-AC5E-A656F26E8BA4}" dt="2021-05-31T09:28:22.801" v="5786"/>
        <pc:sldMkLst>
          <pc:docMk/>
          <pc:sldMk cId="855022286" sldId="310"/>
        </pc:sldMkLst>
        <pc:spChg chg="mod">
          <ac:chgData name="정 범희" userId="d3c0c05fce35bbc8" providerId="LiveId" clId="{DC403A0C-2887-4DAB-AC5E-A656F26E8BA4}" dt="2021-05-31T09:07:43.409" v="5409" actId="207"/>
          <ac:spMkLst>
            <pc:docMk/>
            <pc:sldMk cId="855022286" sldId="310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8:10:55.980" v="4907" actId="20577"/>
          <ac:spMkLst>
            <pc:docMk/>
            <pc:sldMk cId="855022286" sldId="310"/>
            <ac:spMk id="5" creationId="{00000000-0000-0000-0000-000000000000}"/>
          </ac:spMkLst>
        </pc:spChg>
        <pc:spChg chg="mod">
          <ac:chgData name="정 범희" userId="d3c0c05fce35bbc8" providerId="LiveId" clId="{DC403A0C-2887-4DAB-AC5E-A656F26E8BA4}" dt="2021-05-31T08:11:18.869" v="4913" actId="1076"/>
          <ac:spMkLst>
            <pc:docMk/>
            <pc:sldMk cId="855022286" sldId="310"/>
            <ac:spMk id="11" creationId="{00000000-0000-0000-0000-000000000000}"/>
          </ac:spMkLst>
        </pc:spChg>
        <pc:spChg chg="mod">
          <ac:chgData name="정 범희" userId="d3c0c05fce35bbc8" providerId="LiveId" clId="{DC403A0C-2887-4DAB-AC5E-A656F26E8BA4}" dt="2021-05-31T08:11:35.504" v="4919" actId="1076"/>
          <ac:spMkLst>
            <pc:docMk/>
            <pc:sldMk cId="855022286" sldId="310"/>
            <ac:spMk id="16" creationId="{00000000-0000-0000-0000-000000000000}"/>
          </ac:spMkLst>
        </pc:spChg>
        <pc:spChg chg="del">
          <ac:chgData name="정 범희" userId="d3c0c05fce35bbc8" providerId="LiveId" clId="{DC403A0C-2887-4DAB-AC5E-A656F26E8BA4}" dt="2021-05-31T09:28:21.932" v="5785" actId="478"/>
          <ac:spMkLst>
            <pc:docMk/>
            <pc:sldMk cId="855022286" sldId="310"/>
            <ac:spMk id="24" creationId="{00000000-0000-0000-0000-000000000000}"/>
          </ac:spMkLst>
        </pc:spChg>
        <pc:spChg chg="del">
          <ac:chgData name="정 범희" userId="d3c0c05fce35bbc8" providerId="LiveId" clId="{DC403A0C-2887-4DAB-AC5E-A656F26E8BA4}" dt="2021-05-31T09:28:21.932" v="5785" actId="478"/>
          <ac:spMkLst>
            <pc:docMk/>
            <pc:sldMk cId="855022286" sldId="310"/>
            <ac:spMk id="25" creationId="{00000000-0000-0000-0000-000000000000}"/>
          </ac:spMkLst>
        </pc:spChg>
        <pc:spChg chg="del">
          <ac:chgData name="정 범희" userId="d3c0c05fce35bbc8" providerId="LiveId" clId="{DC403A0C-2887-4DAB-AC5E-A656F26E8BA4}" dt="2021-05-31T09:28:21.932" v="5785" actId="478"/>
          <ac:spMkLst>
            <pc:docMk/>
            <pc:sldMk cId="855022286" sldId="310"/>
            <ac:spMk id="26" creationId="{00000000-0000-0000-0000-000000000000}"/>
          </ac:spMkLst>
        </pc:spChg>
        <pc:picChg chg="mod">
          <ac:chgData name="정 범희" userId="d3c0c05fce35bbc8" providerId="LiveId" clId="{DC403A0C-2887-4DAB-AC5E-A656F26E8BA4}" dt="2021-05-31T08:12:05.307" v="4922" actId="1036"/>
          <ac:picMkLst>
            <pc:docMk/>
            <pc:sldMk cId="855022286" sldId="310"/>
            <ac:picMk id="28" creationId="{14008764-70C5-4236-93F9-0E9925F7E4EC}"/>
          </ac:picMkLst>
        </pc:picChg>
        <pc:picChg chg="add mod">
          <ac:chgData name="정 범희" userId="d3c0c05fce35bbc8" providerId="LiveId" clId="{DC403A0C-2887-4DAB-AC5E-A656F26E8BA4}" dt="2021-05-31T09:28:22.801" v="5786"/>
          <ac:picMkLst>
            <pc:docMk/>
            <pc:sldMk cId="855022286" sldId="310"/>
            <ac:picMk id="29" creationId="{78394692-7DB1-4229-A976-EE8089FB98F9}"/>
          </ac:picMkLst>
        </pc:picChg>
        <pc:picChg chg="add mod">
          <ac:chgData name="정 범희" userId="d3c0c05fce35bbc8" providerId="LiveId" clId="{DC403A0C-2887-4DAB-AC5E-A656F26E8BA4}" dt="2021-05-31T09:28:22.801" v="5786"/>
          <ac:picMkLst>
            <pc:docMk/>
            <pc:sldMk cId="855022286" sldId="310"/>
            <ac:picMk id="30" creationId="{740ECC08-B8F5-48BD-BE23-6D2A7DDD481A}"/>
          </ac:picMkLst>
        </pc:picChg>
        <pc:picChg chg="add mod">
          <ac:chgData name="정 범희" userId="d3c0c05fce35bbc8" providerId="LiveId" clId="{DC403A0C-2887-4DAB-AC5E-A656F26E8BA4}" dt="2021-05-31T09:28:22.801" v="5786"/>
          <ac:picMkLst>
            <pc:docMk/>
            <pc:sldMk cId="855022286" sldId="310"/>
            <ac:picMk id="31" creationId="{71A5697C-48AC-401A-B2B9-186F92D989CE}"/>
          </ac:picMkLst>
        </pc:picChg>
      </pc:sldChg>
      <pc:sldChg chg="addSp delSp modSp add mod">
        <pc:chgData name="정 범희" userId="d3c0c05fce35bbc8" providerId="LiveId" clId="{DC403A0C-2887-4DAB-AC5E-A656F26E8BA4}" dt="2021-05-31T09:27:30.886" v="5776" actId="1076"/>
        <pc:sldMkLst>
          <pc:docMk/>
          <pc:sldMk cId="3953451080" sldId="311"/>
        </pc:sldMkLst>
        <pc:spChg chg="mod">
          <ac:chgData name="정 범희" userId="d3c0c05fce35bbc8" providerId="LiveId" clId="{DC403A0C-2887-4DAB-AC5E-A656F26E8BA4}" dt="2021-05-31T09:07:54.253" v="5412" actId="207"/>
          <ac:spMkLst>
            <pc:docMk/>
            <pc:sldMk cId="3953451080" sldId="311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8:10:04.818" v="4886" actId="1076"/>
          <ac:spMkLst>
            <pc:docMk/>
            <pc:sldMk cId="3953451080" sldId="311"/>
            <ac:spMk id="5" creationId="{00000000-0000-0000-0000-000000000000}"/>
          </ac:spMkLst>
        </pc:spChg>
        <pc:spChg chg="mod">
          <ac:chgData name="정 범희" userId="d3c0c05fce35bbc8" providerId="LiveId" clId="{DC403A0C-2887-4DAB-AC5E-A656F26E8BA4}" dt="2021-05-31T09:27:20.220" v="5769" actId="1076"/>
          <ac:spMkLst>
            <pc:docMk/>
            <pc:sldMk cId="3953451080" sldId="311"/>
            <ac:spMk id="9" creationId="{00000000-0000-0000-0000-000000000000}"/>
          </ac:spMkLst>
        </pc:spChg>
        <pc:spChg chg="mod">
          <ac:chgData name="정 범희" userId="d3c0c05fce35bbc8" providerId="LiveId" clId="{DC403A0C-2887-4DAB-AC5E-A656F26E8BA4}" dt="2021-05-31T08:10:29.930" v="4894" actId="1076"/>
          <ac:spMkLst>
            <pc:docMk/>
            <pc:sldMk cId="3953451080" sldId="311"/>
            <ac:spMk id="11" creationId="{00000000-0000-0000-0000-000000000000}"/>
          </ac:spMkLst>
        </pc:spChg>
        <pc:spChg chg="mod">
          <ac:chgData name="정 범희" userId="d3c0c05fce35bbc8" providerId="LiveId" clId="{DC403A0C-2887-4DAB-AC5E-A656F26E8BA4}" dt="2021-05-31T08:10:38.138" v="4900" actId="1076"/>
          <ac:spMkLst>
            <pc:docMk/>
            <pc:sldMk cId="3953451080" sldId="311"/>
            <ac:spMk id="16" creationId="{00000000-0000-0000-0000-000000000000}"/>
          </ac:spMkLst>
        </pc:spChg>
        <pc:spChg chg="del">
          <ac:chgData name="정 범희" userId="d3c0c05fce35bbc8" providerId="LiveId" clId="{DC403A0C-2887-4DAB-AC5E-A656F26E8BA4}" dt="2021-05-31T09:27:02.135" v="5756" actId="478"/>
          <ac:spMkLst>
            <pc:docMk/>
            <pc:sldMk cId="3953451080" sldId="311"/>
            <ac:spMk id="24" creationId="{00000000-0000-0000-0000-000000000000}"/>
          </ac:spMkLst>
        </pc:spChg>
        <pc:spChg chg="del">
          <ac:chgData name="정 범희" userId="d3c0c05fce35bbc8" providerId="LiveId" clId="{DC403A0C-2887-4DAB-AC5E-A656F26E8BA4}" dt="2021-05-31T09:27:03.186" v="5757" actId="478"/>
          <ac:spMkLst>
            <pc:docMk/>
            <pc:sldMk cId="3953451080" sldId="311"/>
            <ac:spMk id="25" creationId="{00000000-0000-0000-0000-000000000000}"/>
          </ac:spMkLst>
        </pc:spChg>
        <pc:spChg chg="del">
          <ac:chgData name="정 범희" userId="d3c0c05fce35bbc8" providerId="LiveId" clId="{DC403A0C-2887-4DAB-AC5E-A656F26E8BA4}" dt="2021-05-31T09:27:04.810" v="5758" actId="478"/>
          <ac:spMkLst>
            <pc:docMk/>
            <pc:sldMk cId="3953451080" sldId="311"/>
            <ac:spMk id="26" creationId="{00000000-0000-0000-0000-000000000000}"/>
          </ac:spMkLst>
        </pc:spChg>
        <pc:picChg chg="add mod">
          <ac:chgData name="정 범희" userId="d3c0c05fce35bbc8" providerId="LiveId" clId="{DC403A0C-2887-4DAB-AC5E-A656F26E8BA4}" dt="2021-05-31T09:27:17.738" v="5765" actId="1076"/>
          <ac:picMkLst>
            <pc:docMk/>
            <pc:sldMk cId="3953451080" sldId="311"/>
            <ac:picMk id="28" creationId="{B4313244-24FC-4DA8-BC76-C11E948EAF1B}"/>
          </ac:picMkLst>
        </pc:picChg>
        <pc:picChg chg="add mod">
          <ac:chgData name="정 범희" userId="d3c0c05fce35bbc8" providerId="LiveId" clId="{DC403A0C-2887-4DAB-AC5E-A656F26E8BA4}" dt="2021-05-31T09:27:24.912" v="5770" actId="1076"/>
          <ac:picMkLst>
            <pc:docMk/>
            <pc:sldMk cId="3953451080" sldId="311"/>
            <ac:picMk id="29" creationId="{41402173-3031-4ACA-B7E3-43EE0B5D375C}"/>
          </ac:picMkLst>
        </pc:picChg>
        <pc:picChg chg="add mod">
          <ac:chgData name="정 범희" userId="d3c0c05fce35bbc8" providerId="LiveId" clId="{DC403A0C-2887-4DAB-AC5E-A656F26E8BA4}" dt="2021-05-31T09:27:30.886" v="5776" actId="1076"/>
          <ac:picMkLst>
            <pc:docMk/>
            <pc:sldMk cId="3953451080" sldId="311"/>
            <ac:picMk id="30" creationId="{DDC04CF1-0057-46C2-8B09-7F62972C2440}"/>
          </ac:picMkLst>
        </pc:picChg>
      </pc:sldChg>
      <pc:sldChg chg="addSp delSp modSp add mod ord delAnim modAnim">
        <pc:chgData name="정 범희" userId="d3c0c05fce35bbc8" providerId="LiveId" clId="{DC403A0C-2887-4DAB-AC5E-A656F26E8BA4}" dt="2021-06-02T09:57:22.983" v="6063"/>
        <pc:sldMkLst>
          <pc:docMk/>
          <pc:sldMk cId="246862760" sldId="312"/>
        </pc:sldMkLst>
        <pc:spChg chg="add del mod">
          <ac:chgData name="정 범희" userId="d3c0c05fce35bbc8" providerId="LiveId" clId="{DC403A0C-2887-4DAB-AC5E-A656F26E8BA4}" dt="2021-05-31T08:04:07.449" v="4360"/>
          <ac:spMkLst>
            <pc:docMk/>
            <pc:sldMk cId="246862760" sldId="312"/>
            <ac:spMk id="5" creationId="{311DE8F7-39C8-4BC6-8660-32A9DDA01C20}"/>
          </ac:spMkLst>
        </pc:spChg>
        <pc:spChg chg="mod">
          <ac:chgData name="정 범희" userId="d3c0c05fce35bbc8" providerId="LiveId" clId="{DC403A0C-2887-4DAB-AC5E-A656F26E8BA4}" dt="2021-05-31T08:02:53.304" v="4355"/>
          <ac:spMkLst>
            <pc:docMk/>
            <pc:sldMk cId="246862760" sldId="312"/>
            <ac:spMk id="6" creationId="{8510A9A9-24E7-4753-89C1-3BD1DD5D9FB2}"/>
          </ac:spMkLst>
        </pc:spChg>
        <pc:spChg chg="add mod">
          <ac:chgData name="정 범희" userId="d3c0c05fce35bbc8" providerId="LiveId" clId="{DC403A0C-2887-4DAB-AC5E-A656F26E8BA4}" dt="2021-05-31T08:07:03.519" v="4805" actId="1036"/>
          <ac:spMkLst>
            <pc:docMk/>
            <pc:sldMk cId="246862760" sldId="312"/>
            <ac:spMk id="21" creationId="{AC738ED8-B440-4FEC-887E-41EB39E52C3C}"/>
          </ac:spMkLst>
        </pc:spChg>
        <pc:spChg chg="del">
          <ac:chgData name="정 범희" userId="d3c0c05fce35bbc8" providerId="LiveId" clId="{DC403A0C-2887-4DAB-AC5E-A656F26E8BA4}" dt="2021-05-31T08:02:32.590" v="4269" actId="478"/>
          <ac:spMkLst>
            <pc:docMk/>
            <pc:sldMk cId="246862760" sldId="312"/>
            <ac:spMk id="36" creationId="{8B830155-B76C-499B-99FE-121277B39544}"/>
          </ac:spMkLst>
        </pc:spChg>
        <pc:grpChg chg="del">
          <ac:chgData name="정 범희" userId="d3c0c05fce35bbc8" providerId="LiveId" clId="{DC403A0C-2887-4DAB-AC5E-A656F26E8BA4}" dt="2021-05-31T08:02:33.553" v="4271" actId="478"/>
          <ac:grpSpMkLst>
            <pc:docMk/>
            <pc:sldMk cId="246862760" sldId="312"/>
            <ac:grpSpMk id="33" creationId="{5082845C-44E1-4B56-8060-675E65648F02}"/>
          </ac:grpSpMkLst>
        </pc:grpChg>
        <pc:picChg chg="add mod">
          <ac:chgData name="정 범희" userId="d3c0c05fce35bbc8" providerId="LiveId" clId="{DC403A0C-2887-4DAB-AC5E-A656F26E8BA4}" dt="2021-05-31T08:06:58.594" v="4791" actId="1035"/>
          <ac:picMkLst>
            <pc:docMk/>
            <pc:sldMk cId="246862760" sldId="312"/>
            <ac:picMk id="4" creationId="{3BD6243E-A0D5-47D3-BEB2-F18AA4A092E1}"/>
          </ac:picMkLst>
        </pc:picChg>
        <pc:picChg chg="add mod modCrop">
          <ac:chgData name="정 범희" userId="d3c0c05fce35bbc8" providerId="LiveId" clId="{DC403A0C-2887-4DAB-AC5E-A656F26E8BA4}" dt="2021-05-31T08:07:13.370" v="4810" actId="1076"/>
          <ac:picMkLst>
            <pc:docMk/>
            <pc:sldMk cId="246862760" sldId="312"/>
            <ac:picMk id="27" creationId="{3CC85119-36F4-49B1-ADA6-8CF1558E9E9C}"/>
          </ac:picMkLst>
        </pc:picChg>
        <pc:picChg chg="add mod modCrop">
          <ac:chgData name="정 범희" userId="d3c0c05fce35bbc8" providerId="LiveId" clId="{DC403A0C-2887-4DAB-AC5E-A656F26E8BA4}" dt="2021-05-31T08:07:14.397" v="4811" actId="1076"/>
          <ac:picMkLst>
            <pc:docMk/>
            <pc:sldMk cId="246862760" sldId="312"/>
            <ac:picMk id="28" creationId="{2D4F10E1-E08B-448F-BE48-E54E0DF66221}"/>
          </ac:picMkLst>
        </pc:picChg>
        <pc:picChg chg="del">
          <ac:chgData name="정 범희" userId="d3c0c05fce35bbc8" providerId="LiveId" clId="{DC403A0C-2887-4DAB-AC5E-A656F26E8BA4}" dt="2021-05-31T08:02:33.154" v="4270" actId="478"/>
          <ac:picMkLst>
            <pc:docMk/>
            <pc:sldMk cId="246862760" sldId="312"/>
            <ac:picMk id="35" creationId="{424F5E68-DF44-4F0E-8DFF-11CA2D607D0B}"/>
          </ac:picMkLst>
        </pc:picChg>
      </pc:sldChg>
      <pc:sldChg chg="addSp delSp modSp add mod addAnim delAnim modAnim">
        <pc:chgData name="정 범희" userId="d3c0c05fce35bbc8" providerId="LiveId" clId="{DC403A0C-2887-4DAB-AC5E-A656F26E8BA4}" dt="2021-06-12T13:13:07.540" v="6080"/>
        <pc:sldMkLst>
          <pc:docMk/>
          <pc:sldMk cId="3011577528" sldId="313"/>
        </pc:sldMkLst>
        <pc:spChg chg="add del mod topLvl">
          <ac:chgData name="정 범희" userId="d3c0c05fce35bbc8" providerId="LiveId" clId="{DC403A0C-2887-4DAB-AC5E-A656F26E8BA4}" dt="2021-06-12T13:12:44.945" v="6075" actId="207"/>
          <ac:spMkLst>
            <pc:docMk/>
            <pc:sldMk cId="3011577528" sldId="313"/>
            <ac:spMk id="3" creationId="{8CDEDA67-53AA-4712-8BE3-8889E6D5677E}"/>
          </ac:spMkLst>
        </pc:spChg>
        <pc:spChg chg="mod">
          <ac:chgData name="정 범희" userId="d3c0c05fce35bbc8" providerId="LiveId" clId="{DC403A0C-2887-4DAB-AC5E-A656F26E8BA4}" dt="2021-05-31T08:42:46.319" v="5379" actId="20577"/>
          <ac:spMkLst>
            <pc:docMk/>
            <pc:sldMk cId="3011577528" sldId="313"/>
            <ac:spMk id="6" creationId="{8510A9A9-24E7-4753-89C1-3BD1DD5D9FB2}"/>
          </ac:spMkLst>
        </pc:spChg>
        <pc:grpChg chg="add del mod">
          <ac:chgData name="정 범희" userId="d3c0c05fce35bbc8" providerId="LiveId" clId="{DC403A0C-2887-4DAB-AC5E-A656F26E8BA4}" dt="2021-06-08T07:44:47.227" v="6071" actId="21"/>
          <ac:grpSpMkLst>
            <pc:docMk/>
            <pc:sldMk cId="3011577528" sldId="313"/>
            <ac:grpSpMk id="10" creationId="{66B23C44-B211-4A49-BAD7-EE01DF6E8082}"/>
          </ac:grpSpMkLst>
        </pc:grpChg>
        <pc:grpChg chg="del">
          <ac:chgData name="정 범희" userId="d3c0c05fce35bbc8" providerId="LiveId" clId="{DC403A0C-2887-4DAB-AC5E-A656F26E8BA4}" dt="2021-05-31T08:39:34.213" v="5231" actId="478"/>
          <ac:grpSpMkLst>
            <pc:docMk/>
            <pc:sldMk cId="3011577528" sldId="313"/>
            <ac:grpSpMk id="18" creationId="{7A8B2A3A-FAA5-4518-AB78-4822E1DC5CEE}"/>
          </ac:grpSpMkLst>
        </pc:grpChg>
        <pc:grpChg chg="mod topLvl">
          <ac:chgData name="정 범희" userId="d3c0c05fce35bbc8" providerId="LiveId" clId="{DC403A0C-2887-4DAB-AC5E-A656F26E8BA4}" dt="2021-06-08T07:44:47.227" v="6071" actId="21"/>
          <ac:grpSpMkLst>
            <pc:docMk/>
            <pc:sldMk cId="3011577528" sldId="313"/>
            <ac:grpSpMk id="34" creationId="{F9A4FAFB-9A74-43CF-B622-7E6208312454}"/>
          </ac:grpSpMkLst>
        </pc:grpChg>
        <pc:picChg chg="add del mod">
          <ac:chgData name="정 범희" userId="d3c0c05fce35bbc8" providerId="LiveId" clId="{DC403A0C-2887-4DAB-AC5E-A656F26E8BA4}" dt="2021-06-02T09:31:57.233" v="5849" actId="21"/>
          <ac:picMkLst>
            <pc:docMk/>
            <pc:sldMk cId="3011577528" sldId="313"/>
            <ac:picMk id="4" creationId="{C27CDE62-4B84-4B63-BCAA-CF8C6EBE2AF2}"/>
          </ac:picMkLst>
        </pc:picChg>
        <pc:picChg chg="add del mod">
          <ac:chgData name="정 범희" userId="d3c0c05fce35bbc8" providerId="LiveId" clId="{DC403A0C-2887-4DAB-AC5E-A656F26E8BA4}" dt="2021-06-02T09:39:51.685" v="6016" actId="21"/>
          <ac:picMkLst>
            <pc:docMk/>
            <pc:sldMk cId="3011577528" sldId="313"/>
            <ac:picMk id="9" creationId="{11905A6F-B7F5-43BB-AC77-70AF557C9D5C}"/>
          </ac:picMkLst>
        </pc:picChg>
        <pc:picChg chg="add del mod">
          <ac:chgData name="정 범희" userId="d3c0c05fce35bbc8" providerId="LiveId" clId="{DC403A0C-2887-4DAB-AC5E-A656F26E8BA4}" dt="2021-06-08T07:44:18.485" v="6068" actId="478"/>
          <ac:picMkLst>
            <pc:docMk/>
            <pc:sldMk cId="3011577528" sldId="313"/>
            <ac:picMk id="24" creationId="{171593B9-75AD-410B-8B0A-533555F9B27F}"/>
          </ac:picMkLst>
        </pc:picChg>
        <pc:picChg chg="del">
          <ac:chgData name="정 범희" userId="d3c0c05fce35bbc8" providerId="LiveId" clId="{DC403A0C-2887-4DAB-AC5E-A656F26E8BA4}" dt="2021-06-02T09:32:01.714" v="5850" actId="478"/>
          <ac:picMkLst>
            <pc:docMk/>
            <pc:sldMk cId="3011577528" sldId="313"/>
            <ac:picMk id="31" creationId="{F7D7FC9E-4389-4256-BB4C-451B1951C383}"/>
          </ac:picMkLst>
        </pc:picChg>
        <pc:picChg chg="add mod">
          <ac:chgData name="정 범희" userId="d3c0c05fce35bbc8" providerId="LiveId" clId="{DC403A0C-2887-4DAB-AC5E-A656F26E8BA4}" dt="2021-06-12T13:12:59.688" v="6079" actId="1076"/>
          <ac:picMkLst>
            <pc:docMk/>
            <pc:sldMk cId="3011577528" sldId="313"/>
            <ac:picMk id="2050" creationId="{D56BC236-9FD8-4D8D-ACD4-910BAC9305B1}"/>
          </ac:picMkLst>
        </pc:picChg>
        <pc:cxnChg chg="mod">
          <ac:chgData name="정 범희" userId="d3c0c05fce35bbc8" providerId="LiveId" clId="{DC403A0C-2887-4DAB-AC5E-A656F26E8BA4}" dt="2021-06-02T09:32:01.714" v="5850" actId="478"/>
          <ac:cxnSpMkLst>
            <pc:docMk/>
            <pc:sldMk cId="3011577528" sldId="313"/>
            <ac:cxnSpMk id="33" creationId="{F057C72A-F833-431A-8115-3F9ADDA43967}"/>
          </ac:cxnSpMkLst>
        </pc:cxnChg>
      </pc:sldChg>
      <pc:sldChg chg="modSp add mod modAnim">
        <pc:chgData name="정 범희" userId="d3c0c05fce35bbc8" providerId="LiveId" clId="{DC403A0C-2887-4DAB-AC5E-A656F26E8BA4}" dt="2021-05-31T09:07:13.109" v="5407" actId="255"/>
        <pc:sldMkLst>
          <pc:docMk/>
          <pc:sldMk cId="1168166943" sldId="314"/>
        </pc:sldMkLst>
        <pc:spChg chg="mod">
          <ac:chgData name="정 범희" userId="d3c0c05fce35bbc8" providerId="LiveId" clId="{DC403A0C-2887-4DAB-AC5E-A656F26E8BA4}" dt="2021-05-31T09:07:13.109" v="5407" actId="255"/>
          <ac:spMkLst>
            <pc:docMk/>
            <pc:sldMk cId="1168166943" sldId="314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8:54:06.013" v="5405" actId="5793"/>
          <ac:spMkLst>
            <pc:docMk/>
            <pc:sldMk cId="1168166943" sldId="314"/>
            <ac:spMk id="13" creationId="{00000000-0000-0000-0000-000000000000}"/>
          </ac:spMkLst>
        </pc:spChg>
      </pc:sldChg>
      <pc:sldChg chg="modSp add mod ord">
        <pc:chgData name="정 범희" userId="d3c0c05fce35bbc8" providerId="LiveId" clId="{DC403A0C-2887-4DAB-AC5E-A656F26E8BA4}" dt="2021-05-31T09:08:33.984" v="5436" actId="1036"/>
        <pc:sldMkLst>
          <pc:docMk/>
          <pc:sldMk cId="4208310966" sldId="315"/>
        </pc:sldMkLst>
        <pc:spChg chg="mod">
          <ac:chgData name="정 범희" userId="d3c0c05fce35bbc8" providerId="LiveId" clId="{DC403A0C-2887-4DAB-AC5E-A656F26E8BA4}" dt="2021-05-31T09:07:59.021" v="5413" actId="255"/>
          <ac:spMkLst>
            <pc:docMk/>
            <pc:sldMk cId="4208310966" sldId="315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9:08:33.984" v="5436" actId="1036"/>
          <ac:spMkLst>
            <pc:docMk/>
            <pc:sldMk cId="4208310966" sldId="315"/>
            <ac:spMk id="7" creationId="{05373D7E-8D0D-411F-8240-8246293396A9}"/>
          </ac:spMkLst>
        </pc:spChg>
        <pc:spChg chg="mod">
          <ac:chgData name="정 범희" userId="d3c0c05fce35bbc8" providerId="LiveId" clId="{DC403A0C-2887-4DAB-AC5E-A656F26E8BA4}" dt="2021-05-31T09:08:23.101" v="5415" actId="1076"/>
          <ac:spMkLst>
            <pc:docMk/>
            <pc:sldMk cId="4208310966" sldId="315"/>
            <ac:spMk id="20" creationId="{00000000-0000-0000-0000-000000000000}"/>
          </ac:spMkLst>
        </pc:spChg>
        <pc:picChg chg="mod">
          <ac:chgData name="정 범희" userId="d3c0c05fce35bbc8" providerId="LiveId" clId="{DC403A0C-2887-4DAB-AC5E-A656F26E8BA4}" dt="2021-05-31T09:08:28.942" v="5428" actId="1036"/>
          <ac:picMkLst>
            <pc:docMk/>
            <pc:sldMk cId="4208310966" sldId="315"/>
            <ac:picMk id="8" creationId="{2DEB8CFE-17E4-41D2-9DAD-77CBADA33A98}"/>
          </ac:picMkLst>
        </pc:picChg>
      </pc:sldChg>
      <pc:sldChg chg="addSp delSp modSp add del mod ord modClrScheme delAnim modAnim chgLayout">
        <pc:chgData name="정 범희" userId="d3c0c05fce35bbc8" providerId="LiveId" clId="{DC403A0C-2887-4DAB-AC5E-A656F26E8BA4}" dt="2021-06-02T09:58:20.623" v="6065" actId="47"/>
        <pc:sldMkLst>
          <pc:docMk/>
          <pc:sldMk cId="2627729734" sldId="316"/>
        </pc:sldMkLst>
        <pc:spChg chg="mod ord">
          <ac:chgData name="정 범희" userId="d3c0c05fce35bbc8" providerId="LiveId" clId="{DC403A0C-2887-4DAB-AC5E-A656F26E8BA4}" dt="2021-05-31T09:16:33.362" v="5513" actId="700"/>
          <ac:spMkLst>
            <pc:docMk/>
            <pc:sldMk cId="2627729734" sldId="316"/>
            <ac:spMk id="2" creationId="{00000000-0000-0000-0000-000000000000}"/>
          </ac:spMkLst>
        </pc:spChg>
        <pc:spChg chg="add del mod ord">
          <ac:chgData name="정 범희" userId="d3c0c05fce35bbc8" providerId="LiveId" clId="{DC403A0C-2887-4DAB-AC5E-A656F26E8BA4}" dt="2021-05-31T09:16:33.362" v="5513" actId="700"/>
          <ac:spMkLst>
            <pc:docMk/>
            <pc:sldMk cId="2627729734" sldId="316"/>
            <ac:spMk id="3" creationId="{E8239BA5-1D9B-44D5-8300-EF137132CC2B}"/>
          </ac:spMkLst>
        </pc:spChg>
        <pc:spChg chg="add del mod ord">
          <ac:chgData name="정 범희" userId="d3c0c05fce35bbc8" providerId="LiveId" clId="{DC403A0C-2887-4DAB-AC5E-A656F26E8BA4}" dt="2021-05-31T09:16:33.362" v="5513" actId="700"/>
          <ac:spMkLst>
            <pc:docMk/>
            <pc:sldMk cId="2627729734" sldId="316"/>
            <ac:spMk id="5" creationId="{6269B7F5-A142-4045-AB74-F2D975EDF0E2}"/>
          </ac:spMkLst>
        </pc:spChg>
        <pc:spChg chg="mod">
          <ac:chgData name="정 범희" userId="d3c0c05fce35bbc8" providerId="LiveId" clId="{DC403A0C-2887-4DAB-AC5E-A656F26E8BA4}" dt="2021-05-31T09:17:18.057" v="5533"/>
          <ac:spMkLst>
            <pc:docMk/>
            <pc:sldMk cId="2627729734" sldId="316"/>
            <ac:spMk id="6" creationId="{8510A9A9-24E7-4753-89C1-3BD1DD5D9FB2}"/>
          </ac:spMkLst>
        </pc:spChg>
        <pc:grpChg chg="del">
          <ac:chgData name="정 범희" userId="d3c0c05fce35bbc8" providerId="LiveId" clId="{DC403A0C-2887-4DAB-AC5E-A656F26E8BA4}" dt="2021-05-31T09:16:21.783" v="5511" actId="478"/>
          <ac:grpSpMkLst>
            <pc:docMk/>
            <pc:sldMk cId="2627729734" sldId="316"/>
            <ac:grpSpMk id="34" creationId="{F9A4FAFB-9A74-43CF-B622-7E6208312454}"/>
          </ac:grpSpMkLst>
        </pc:grpChg>
        <pc:picChg chg="del">
          <ac:chgData name="정 범희" userId="d3c0c05fce35bbc8" providerId="LiveId" clId="{DC403A0C-2887-4DAB-AC5E-A656F26E8BA4}" dt="2021-05-31T09:16:21.194" v="5510" actId="478"/>
          <ac:picMkLst>
            <pc:docMk/>
            <pc:sldMk cId="2627729734" sldId="316"/>
            <ac:picMk id="4" creationId="{C27CDE62-4B84-4B63-BCAA-CF8C6EBE2AF2}"/>
          </ac:picMkLst>
        </pc:picChg>
        <pc:picChg chg="add mod">
          <ac:chgData name="정 범희" userId="d3c0c05fce35bbc8" providerId="LiveId" clId="{DC403A0C-2887-4DAB-AC5E-A656F26E8BA4}" dt="2021-05-31T09:17:39.442" v="5544" actId="1038"/>
          <ac:picMkLst>
            <pc:docMk/>
            <pc:sldMk cId="2627729734" sldId="316"/>
            <ac:picMk id="11" creationId="{F2269526-014B-4DE8-8B96-F54CC960C716}"/>
          </ac:picMkLst>
        </pc:picChg>
        <pc:cxnChg chg="mod">
          <ac:chgData name="정 범희" userId="d3c0c05fce35bbc8" providerId="LiveId" clId="{DC403A0C-2887-4DAB-AC5E-A656F26E8BA4}" dt="2021-05-31T09:16:21.783" v="5511" actId="478"/>
          <ac:cxnSpMkLst>
            <pc:docMk/>
            <pc:sldMk cId="2627729734" sldId="316"/>
            <ac:cxnSpMk id="33" creationId="{F057C72A-F833-431A-8115-3F9ADDA43967}"/>
          </ac:cxnSpMkLst>
        </pc:cxnChg>
      </pc:sldChg>
      <pc:sldChg chg="addSp delSp modSp add mod delAnim modAnim">
        <pc:chgData name="정 범희" userId="d3c0c05fce35bbc8" providerId="LiveId" clId="{DC403A0C-2887-4DAB-AC5E-A656F26E8BA4}" dt="2021-05-31T09:33:26.084" v="5813"/>
        <pc:sldMkLst>
          <pc:docMk/>
          <pc:sldMk cId="3549481856" sldId="317"/>
        </pc:sldMkLst>
        <pc:spChg chg="mod">
          <ac:chgData name="정 범희" userId="d3c0c05fce35bbc8" providerId="LiveId" clId="{DC403A0C-2887-4DAB-AC5E-A656F26E8BA4}" dt="2021-05-31T09:23:27.362" v="5601" actId="20577"/>
          <ac:spMkLst>
            <pc:docMk/>
            <pc:sldMk cId="3549481856" sldId="317"/>
            <ac:spMk id="2" creationId="{00000000-0000-0000-0000-000000000000}"/>
          </ac:spMkLst>
        </pc:spChg>
        <pc:spChg chg="add del">
          <ac:chgData name="정 범희" userId="d3c0c05fce35bbc8" providerId="LiveId" clId="{DC403A0C-2887-4DAB-AC5E-A656F26E8BA4}" dt="2021-05-31T09:20:50.338" v="5565" actId="478"/>
          <ac:spMkLst>
            <pc:docMk/>
            <pc:sldMk cId="3549481856" sldId="317"/>
            <ac:spMk id="3" creationId="{F75536BB-EEA0-4334-9191-76AE9D7A2F38}"/>
          </ac:spMkLst>
        </pc:spChg>
        <pc:spChg chg="add mod">
          <ac:chgData name="정 범희" userId="d3c0c05fce35bbc8" providerId="LiveId" clId="{DC403A0C-2887-4DAB-AC5E-A656F26E8BA4}" dt="2021-05-31T09:22:22.438" v="5584" actId="164"/>
          <ac:spMkLst>
            <pc:docMk/>
            <pc:sldMk cId="3549481856" sldId="317"/>
            <ac:spMk id="4" creationId="{2964FE0A-040A-4FC5-ACAA-24FD5236243B}"/>
          </ac:spMkLst>
        </pc:spChg>
        <pc:spChg chg="mod">
          <ac:chgData name="정 범희" userId="d3c0c05fce35bbc8" providerId="LiveId" clId="{DC403A0C-2887-4DAB-AC5E-A656F26E8BA4}" dt="2021-05-31T09:23:11.954" v="5595"/>
          <ac:spMkLst>
            <pc:docMk/>
            <pc:sldMk cId="3549481856" sldId="317"/>
            <ac:spMk id="6" creationId="{8510A9A9-24E7-4753-89C1-3BD1DD5D9FB2}"/>
          </ac:spMkLst>
        </pc:spChg>
        <pc:spChg chg="add mod">
          <ac:chgData name="정 범희" userId="d3c0c05fce35bbc8" providerId="LiveId" clId="{DC403A0C-2887-4DAB-AC5E-A656F26E8BA4}" dt="2021-05-31T09:25:32.933" v="5715" actId="1036"/>
          <ac:spMkLst>
            <pc:docMk/>
            <pc:sldMk cId="3549481856" sldId="317"/>
            <ac:spMk id="9" creationId="{5E36A5FF-13E8-4FAE-A17E-6F98625559F9}"/>
          </ac:spMkLst>
        </pc:spChg>
        <pc:spChg chg="add mod">
          <ac:chgData name="정 범희" userId="d3c0c05fce35bbc8" providerId="LiveId" clId="{DC403A0C-2887-4DAB-AC5E-A656F26E8BA4}" dt="2021-05-31T09:22:22.438" v="5584" actId="164"/>
          <ac:spMkLst>
            <pc:docMk/>
            <pc:sldMk cId="3549481856" sldId="317"/>
            <ac:spMk id="16" creationId="{CF0BB901-241D-4E78-A407-09F8011B616A}"/>
          </ac:spMkLst>
        </pc:spChg>
        <pc:spChg chg="add mod">
          <ac:chgData name="정 범희" userId="d3c0c05fce35bbc8" providerId="LiveId" clId="{DC403A0C-2887-4DAB-AC5E-A656F26E8BA4}" dt="2021-05-31T09:25:32.933" v="5715" actId="1036"/>
          <ac:spMkLst>
            <pc:docMk/>
            <pc:sldMk cId="3549481856" sldId="317"/>
            <ac:spMk id="19" creationId="{4D78FE64-F424-4D5F-8160-374D31C68BC5}"/>
          </ac:spMkLst>
        </pc:spChg>
        <pc:grpChg chg="add mod">
          <ac:chgData name="정 범희" userId="d3c0c05fce35bbc8" providerId="LiveId" clId="{DC403A0C-2887-4DAB-AC5E-A656F26E8BA4}" dt="2021-05-31T09:25:32.933" v="5715" actId="1036"/>
          <ac:grpSpMkLst>
            <pc:docMk/>
            <pc:sldMk cId="3549481856" sldId="317"/>
            <ac:grpSpMk id="5" creationId="{5FA2D2D6-0472-4EA5-8824-79E69656CF8F}"/>
          </ac:grpSpMkLst>
        </pc:grpChg>
        <pc:picChg chg="add mod modCrop">
          <ac:chgData name="정 범희" userId="d3c0c05fce35bbc8" providerId="LiveId" clId="{DC403A0C-2887-4DAB-AC5E-A656F26E8BA4}" dt="2021-05-31T09:25:32.933" v="5715" actId="1036"/>
          <ac:picMkLst>
            <pc:docMk/>
            <pc:sldMk cId="3549481856" sldId="317"/>
            <ac:picMk id="10" creationId="{114EC686-86BF-4433-82DF-ABE7C301BB7E}"/>
          </ac:picMkLst>
        </pc:picChg>
        <pc:picChg chg="del">
          <ac:chgData name="정 범희" userId="d3c0c05fce35bbc8" providerId="LiveId" clId="{DC403A0C-2887-4DAB-AC5E-A656F26E8BA4}" dt="2021-05-31T09:19:30.474" v="5546" actId="478"/>
          <ac:picMkLst>
            <pc:docMk/>
            <pc:sldMk cId="3549481856" sldId="317"/>
            <ac:picMk id="11" creationId="{F2269526-014B-4DE8-8B96-F54CC960C716}"/>
          </ac:picMkLst>
        </pc:picChg>
        <pc:picChg chg="add mod modCrop">
          <ac:chgData name="정 범희" userId="d3c0c05fce35bbc8" providerId="LiveId" clId="{DC403A0C-2887-4DAB-AC5E-A656F26E8BA4}" dt="2021-05-31T09:22:22.438" v="5584" actId="164"/>
          <ac:picMkLst>
            <pc:docMk/>
            <pc:sldMk cId="3549481856" sldId="317"/>
            <ac:picMk id="13" creationId="{673EB311-B126-4240-AE27-682C77C7CA24}"/>
          </ac:picMkLst>
        </pc:picChg>
        <pc:picChg chg="add del mod">
          <ac:chgData name="정 범희" userId="d3c0c05fce35bbc8" providerId="LiveId" clId="{DC403A0C-2887-4DAB-AC5E-A656F26E8BA4}" dt="2021-05-31T09:20:56.260" v="5567"/>
          <ac:picMkLst>
            <pc:docMk/>
            <pc:sldMk cId="3549481856" sldId="317"/>
            <ac:picMk id="14" creationId="{3B3F6F1B-878A-4A78-B8FD-A20B18F38A89}"/>
          </ac:picMkLst>
        </pc:picChg>
        <pc:picChg chg="add del mod">
          <ac:chgData name="정 범희" userId="d3c0c05fce35bbc8" providerId="LiveId" clId="{DC403A0C-2887-4DAB-AC5E-A656F26E8BA4}" dt="2021-05-31T09:22:06.207" v="5579"/>
          <ac:picMkLst>
            <pc:docMk/>
            <pc:sldMk cId="3549481856" sldId="317"/>
            <ac:picMk id="15" creationId="{C9E75643-2B5B-4244-8FA3-19C7FAF81F0B}"/>
          </ac:picMkLst>
        </pc:picChg>
      </pc:sldChg>
      <pc:sldChg chg="modSp add mod">
        <pc:chgData name="정 범희" userId="d3c0c05fce35bbc8" providerId="LiveId" clId="{DC403A0C-2887-4DAB-AC5E-A656F26E8BA4}" dt="2021-05-31T09:26:30.260" v="5732" actId="1076"/>
        <pc:sldMkLst>
          <pc:docMk/>
          <pc:sldMk cId="1459868362" sldId="318"/>
        </pc:sldMkLst>
        <pc:spChg chg="mod">
          <ac:chgData name="정 범희" userId="d3c0c05fce35bbc8" providerId="LiveId" clId="{DC403A0C-2887-4DAB-AC5E-A656F26E8BA4}" dt="2021-05-31T09:25:19.559" v="5698" actId="255"/>
          <ac:spMkLst>
            <pc:docMk/>
            <pc:sldMk cId="1459868362" sldId="318"/>
            <ac:spMk id="2" creationId="{00000000-0000-0000-0000-000000000000}"/>
          </ac:spMkLst>
        </pc:spChg>
        <pc:spChg chg="mod">
          <ac:chgData name="정 범희" userId="d3c0c05fce35bbc8" providerId="LiveId" clId="{DC403A0C-2887-4DAB-AC5E-A656F26E8BA4}" dt="2021-05-31T09:25:53.462" v="5718" actId="20577"/>
          <ac:spMkLst>
            <pc:docMk/>
            <pc:sldMk cId="1459868362" sldId="318"/>
            <ac:spMk id="15" creationId="{E42BBF31-F4D1-4D88-A3EC-71E1F107B9CE}"/>
          </ac:spMkLst>
        </pc:spChg>
        <pc:spChg chg="mod">
          <ac:chgData name="정 범희" userId="d3c0c05fce35bbc8" providerId="LiveId" clId="{DC403A0C-2887-4DAB-AC5E-A656F26E8BA4}" dt="2021-05-31T09:26:30.260" v="5732" actId="1076"/>
          <ac:spMkLst>
            <pc:docMk/>
            <pc:sldMk cId="1459868362" sldId="318"/>
            <ac:spMk id="16" creationId="{22B19F7F-AA89-4669-9925-6CABB1A105B4}"/>
          </ac:spMkLst>
        </pc:spChg>
      </pc:sldChg>
    </pc:docChg>
  </pc:docChgLst>
  <pc:docChgLst>
    <pc:chgData name="정 범희" userId="d3c0c05fce35bbc8" providerId="LiveId" clId="{0C4C726A-20E7-4CC5-A42F-FFC36F40CE20}"/>
    <pc:docChg chg="modSld">
      <pc:chgData name="정 범희" userId="d3c0c05fce35bbc8" providerId="LiveId" clId="{0C4C726A-20E7-4CC5-A42F-FFC36F40CE20}" dt="2021-04-12T05:48:31.117" v="0" actId="1076"/>
      <pc:docMkLst>
        <pc:docMk/>
      </pc:docMkLst>
      <pc:sldChg chg="modSp mod">
        <pc:chgData name="정 범희" userId="d3c0c05fce35bbc8" providerId="LiveId" clId="{0C4C726A-20E7-4CC5-A42F-FFC36F40CE20}" dt="2021-04-12T05:48:31.117" v="0" actId="1076"/>
        <pc:sldMkLst>
          <pc:docMk/>
          <pc:sldMk cId="16294279" sldId="280"/>
        </pc:sldMkLst>
        <pc:grpChg chg="mod">
          <ac:chgData name="정 범희" userId="d3c0c05fce35bbc8" providerId="LiveId" clId="{0C4C726A-20E7-4CC5-A42F-FFC36F40CE20}" dt="2021-04-12T05:48:31.117" v="0" actId="1076"/>
          <ac:grpSpMkLst>
            <pc:docMk/>
            <pc:sldMk cId="16294279" sldId="280"/>
            <ac:grpSpMk id="3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79F47-132D-46B3-92CB-9CE5D372CE42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B907D-4CFB-4FB7-9D3D-76E32626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2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B907D-4CFB-4FB7-9D3D-76E3262628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25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B907D-4CFB-4FB7-9D3D-76E3262628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42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2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8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44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57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41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47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4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14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자유형 9"/>
          <p:cNvSpPr/>
          <p:nvPr userDrawn="1"/>
        </p:nvSpPr>
        <p:spPr>
          <a:xfrm>
            <a:off x="0" y="159069"/>
            <a:ext cx="12192000" cy="6532244"/>
          </a:xfrm>
          <a:custGeom>
            <a:avLst/>
            <a:gdLst>
              <a:gd name="connsiteX0" fmla="*/ 7863840 w 12192000"/>
              <a:gd name="connsiteY0" fmla="*/ 0 h 6532244"/>
              <a:gd name="connsiteX1" fmla="*/ 8534400 w 12192000"/>
              <a:gd name="connsiteY1" fmla="*/ 785812 h 6532244"/>
              <a:gd name="connsiteX2" fmla="*/ 12192000 w 12192000"/>
              <a:gd name="connsiteY2" fmla="*/ 785812 h 6532244"/>
              <a:gd name="connsiteX3" fmla="*/ 12192000 w 12192000"/>
              <a:gd name="connsiteY3" fmla="*/ 6532244 h 6532244"/>
              <a:gd name="connsiteX4" fmla="*/ 0 w 12192000"/>
              <a:gd name="connsiteY4" fmla="*/ 6532244 h 6532244"/>
              <a:gd name="connsiteX5" fmla="*/ 0 w 12192000"/>
              <a:gd name="connsiteY5" fmla="*/ 785812 h 6532244"/>
              <a:gd name="connsiteX6" fmla="*/ 0 w 12192000"/>
              <a:gd name="connsiteY6" fmla="*/ 7620 h 653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32244">
                <a:moveTo>
                  <a:pt x="7863840" y="0"/>
                </a:moveTo>
                <a:lnTo>
                  <a:pt x="8534400" y="785812"/>
                </a:lnTo>
                <a:lnTo>
                  <a:pt x="12192000" y="785812"/>
                </a:lnTo>
                <a:lnTo>
                  <a:pt x="12192000" y="6532244"/>
                </a:lnTo>
                <a:lnTo>
                  <a:pt x="0" y="6532244"/>
                </a:lnTo>
                <a:lnTo>
                  <a:pt x="0" y="785812"/>
                </a:lnTo>
                <a:lnTo>
                  <a:pt x="0" y="76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91440" y="227649"/>
            <a:ext cx="7749540" cy="77819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69A52C"/>
                </a:solidFill>
              </a:defRPr>
            </a:lvl1pPr>
          </a:lstStyle>
          <a:p>
            <a:r>
              <a:rPr lang="en-US" altLang="ko-KR" dirty="0"/>
              <a:t>PLEASE, ENTER THE TITLE TEXT HERE.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6238874"/>
            <a:ext cx="7639050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874"/>
            <a:ext cx="7639050" cy="619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5" y="235269"/>
            <a:ext cx="1191545" cy="71247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09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24460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129540" y="166688"/>
            <a:ext cx="2186940" cy="2629851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69A52C"/>
                </a:solidFill>
              </a:defRPr>
            </a:lvl1pPr>
          </a:lstStyle>
          <a:p>
            <a:r>
              <a:rPr lang="en-US" altLang="ko-KR" dirty="0"/>
              <a:t>PLEASE, ENTER THE TITLE TEXT HERE.</a:t>
            </a:r>
          </a:p>
        </p:txBody>
      </p:sp>
    </p:spTree>
    <p:extLst>
      <p:ext uri="{BB962C8B-B14F-4D97-AF65-F5344CB8AC3E}">
        <p14:creationId xmlns:p14="http://schemas.microsoft.com/office/powerpoint/2010/main" val="109271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9" y="2179320"/>
            <a:ext cx="1839442" cy="1844040"/>
          </a:xfrm>
          <a:prstGeom prst="rect">
            <a:avLst/>
          </a:prstGeom>
          <a:effectLst>
            <a:outerShdw blurRad="152400" dist="63500" sx="105000" sy="105000" algn="l" rotWithShape="0">
              <a:prstClr val="black">
                <a:alpha val="3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4910" y="0"/>
            <a:ext cx="4922339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/>
          <p:cNvSpPr/>
          <p:nvPr userDrawn="1"/>
        </p:nvSpPr>
        <p:spPr>
          <a:xfrm>
            <a:off x="3086100" y="0"/>
            <a:ext cx="9105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3413760" y="227649"/>
            <a:ext cx="7749540" cy="77819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356223"/>
                </a:solidFill>
              </a:defRPr>
            </a:lvl1pPr>
          </a:lstStyle>
          <a:p>
            <a:r>
              <a:rPr lang="en-US" altLang="ko-KR" dirty="0"/>
              <a:t>PLEASE, ENTER THE TITLE TEXT HERE.</a:t>
            </a:r>
          </a:p>
        </p:txBody>
      </p:sp>
    </p:spTree>
    <p:extLst>
      <p:ext uri="{BB962C8B-B14F-4D97-AF65-F5344CB8AC3E}">
        <p14:creationId xmlns:p14="http://schemas.microsoft.com/office/powerpoint/2010/main" val="92983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33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2"/>
          <a:stretch/>
        </p:blipFill>
        <p:spPr>
          <a:xfrm>
            <a:off x="1314541" y="0"/>
            <a:ext cx="10877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2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4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68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661CF-E792-4FE7-B61B-E04C51A9C613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0" r:id="rId6"/>
    <p:sldLayoutId id="2147483664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281906"/>
            <a:ext cx="12192000" cy="24155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7987" y="440527"/>
            <a:ext cx="55739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150" dirty="0">
                <a:solidFill>
                  <a:srgbClr val="69A52C"/>
                </a:solidFill>
                <a:latin typeface="+mj-lt"/>
              </a:rPr>
              <a:t>축구중계 화면 분석</a:t>
            </a:r>
            <a:endParaRPr lang="en-US" altLang="ko-KR" sz="5000" b="1" spc="-150" dirty="0">
              <a:solidFill>
                <a:srgbClr val="69A52C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5022" y="2061520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SPOCV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FA19490-D28F-430F-9BBC-D6790EBC873A}"/>
              </a:ext>
            </a:extLst>
          </p:cNvPr>
          <p:cNvGrpSpPr/>
          <p:nvPr/>
        </p:nvGrpSpPr>
        <p:grpSpPr>
          <a:xfrm>
            <a:off x="0" y="2727064"/>
            <a:ext cx="4296831" cy="4175760"/>
            <a:chOff x="709083" y="1809751"/>
            <a:chExt cx="4296831" cy="4371975"/>
          </a:xfrm>
          <a:blipFill>
            <a:blip r:embed="rId3"/>
            <a:stretch>
              <a:fillRect/>
            </a:stretch>
          </a:blipFill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BA4A9233-552F-4FDC-8CFE-466C8448EA06}"/>
                </a:ext>
              </a:extLst>
            </p:cNvPr>
            <p:cNvSpPr/>
            <p:nvPr/>
          </p:nvSpPr>
          <p:spPr>
            <a:xfrm>
              <a:off x="709083" y="1809751"/>
              <a:ext cx="1133475" cy="4371975"/>
            </a:xfrm>
            <a:prstGeom prst="parallelogram">
              <a:avLst>
                <a:gd name="adj" fmla="val 68698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89623F9-5A6A-4A15-BFCA-7FDE7BF29BB9}"/>
                </a:ext>
              </a:extLst>
            </p:cNvPr>
            <p:cNvSpPr/>
            <p:nvPr/>
          </p:nvSpPr>
          <p:spPr>
            <a:xfrm>
              <a:off x="1160991" y="1809751"/>
              <a:ext cx="1133475" cy="4371975"/>
            </a:xfrm>
            <a:prstGeom prst="parallelogram">
              <a:avLst>
                <a:gd name="adj" fmla="val 68698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218C009E-EB6D-4478-8176-9F673039A781}"/>
                </a:ext>
              </a:extLst>
            </p:cNvPr>
            <p:cNvSpPr/>
            <p:nvPr/>
          </p:nvSpPr>
          <p:spPr>
            <a:xfrm>
              <a:off x="1612899" y="1809751"/>
              <a:ext cx="1133475" cy="4371975"/>
            </a:xfrm>
            <a:prstGeom prst="parallelogram">
              <a:avLst>
                <a:gd name="adj" fmla="val 68698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48532462-4517-43AB-8A7B-69AAD4194B4D}"/>
                </a:ext>
              </a:extLst>
            </p:cNvPr>
            <p:cNvSpPr/>
            <p:nvPr/>
          </p:nvSpPr>
          <p:spPr>
            <a:xfrm>
              <a:off x="2064807" y="1809751"/>
              <a:ext cx="1133475" cy="4371975"/>
            </a:xfrm>
            <a:prstGeom prst="parallelogram">
              <a:avLst>
                <a:gd name="adj" fmla="val 68698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1582BFE0-885D-4B74-9D21-F0C26856DAD4}"/>
                </a:ext>
              </a:extLst>
            </p:cNvPr>
            <p:cNvSpPr/>
            <p:nvPr/>
          </p:nvSpPr>
          <p:spPr>
            <a:xfrm>
              <a:off x="2516715" y="1809751"/>
              <a:ext cx="1133475" cy="4371975"/>
            </a:xfrm>
            <a:prstGeom prst="parallelogram">
              <a:avLst>
                <a:gd name="adj" fmla="val 68698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F961F73A-69E4-4CBC-AC0B-1D4E58A74701}"/>
                </a:ext>
              </a:extLst>
            </p:cNvPr>
            <p:cNvSpPr/>
            <p:nvPr/>
          </p:nvSpPr>
          <p:spPr>
            <a:xfrm>
              <a:off x="2968623" y="1809751"/>
              <a:ext cx="1133475" cy="4371975"/>
            </a:xfrm>
            <a:prstGeom prst="parallelogram">
              <a:avLst>
                <a:gd name="adj" fmla="val 68698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CAFB0561-B0FD-46DF-9A0D-6E8341EF93B3}"/>
                </a:ext>
              </a:extLst>
            </p:cNvPr>
            <p:cNvSpPr/>
            <p:nvPr/>
          </p:nvSpPr>
          <p:spPr>
            <a:xfrm>
              <a:off x="3420531" y="1809751"/>
              <a:ext cx="1133475" cy="4371975"/>
            </a:xfrm>
            <a:prstGeom prst="parallelogram">
              <a:avLst>
                <a:gd name="adj" fmla="val 68698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815A2229-6BDC-40E7-9D28-70684B4FCDAD}"/>
                </a:ext>
              </a:extLst>
            </p:cNvPr>
            <p:cNvSpPr/>
            <p:nvPr/>
          </p:nvSpPr>
          <p:spPr>
            <a:xfrm>
              <a:off x="3872439" y="1809751"/>
              <a:ext cx="1133475" cy="4371975"/>
            </a:xfrm>
            <a:prstGeom prst="parallelogram">
              <a:avLst>
                <a:gd name="adj" fmla="val 68698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56C12E5-35C1-49DC-948D-C6614C1C8328}"/>
              </a:ext>
            </a:extLst>
          </p:cNvPr>
          <p:cNvSpPr txBox="1"/>
          <p:nvPr/>
        </p:nvSpPr>
        <p:spPr>
          <a:xfrm>
            <a:off x="1825439" y="1367025"/>
            <a:ext cx="854112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spc="-150" dirty="0">
                <a:solidFill>
                  <a:srgbClr val="69A52C"/>
                </a:solidFill>
              </a:rPr>
              <a:t>영상처리를 이용한 객체 인식과 </a:t>
            </a:r>
            <a:r>
              <a:rPr lang="en-US" altLang="ko-KR" sz="3400" b="1" spc="-150" dirty="0">
                <a:solidFill>
                  <a:srgbClr val="69A52C"/>
                </a:solidFill>
              </a:rPr>
              <a:t>2D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CC4278-3F65-4961-A9AC-89C9EE9FDD6C}"/>
              </a:ext>
            </a:extLst>
          </p:cNvPr>
          <p:cNvSpPr txBox="1"/>
          <p:nvPr/>
        </p:nvSpPr>
        <p:spPr>
          <a:xfrm>
            <a:off x="8081761" y="3358616"/>
            <a:ext cx="40679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20153073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이동빈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20163010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이동인 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20163022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이유영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20163040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장현욱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20163044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정범희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79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/>
              <a:t>[3] </a:t>
            </a:r>
            <a:r>
              <a:rPr lang="ko-KR" altLang="en-US" sz="3400" dirty="0"/>
              <a:t>상세설계</a:t>
            </a:r>
            <a:r>
              <a:rPr lang="en-US" altLang="ko-KR" sz="3400" dirty="0"/>
              <a:t>(</a:t>
            </a:r>
            <a:r>
              <a:rPr lang="ko-KR" altLang="en-US" sz="3400" dirty="0"/>
              <a:t>경기장 인식</a:t>
            </a:r>
            <a:r>
              <a:rPr lang="en-US" altLang="ko-KR" sz="3400" dirty="0"/>
              <a:t>)</a:t>
            </a:r>
            <a:endParaRPr lang="ko-KR" altLang="en-US" sz="3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127113" y="1214361"/>
            <a:ext cx="111989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65666A"/>
                </a:solidFill>
              </a:rPr>
              <a:t>직선의 교점 찾기 </a:t>
            </a:r>
            <a:r>
              <a:rPr lang="en-US" altLang="ko-KR" sz="2200" b="1" dirty="0">
                <a:solidFill>
                  <a:srgbClr val="65666A"/>
                </a:solidFill>
              </a:rPr>
              <a:t>(</a:t>
            </a:r>
            <a:r>
              <a:rPr lang="en-US" altLang="ko-KR" sz="2200" b="1" dirty="0" err="1">
                <a:solidFill>
                  <a:srgbClr val="65666A"/>
                </a:solidFill>
              </a:rPr>
              <a:t>HoughLines</a:t>
            </a:r>
            <a:r>
              <a:rPr lang="ko-KR" altLang="en-US" sz="2200" b="1" dirty="0">
                <a:solidFill>
                  <a:srgbClr val="65666A"/>
                </a:solidFill>
              </a:rPr>
              <a:t>의 </a:t>
            </a:r>
            <a:r>
              <a:rPr lang="en-US" altLang="ko-KR" sz="2200" b="1" dirty="0">
                <a:solidFill>
                  <a:srgbClr val="65666A"/>
                </a:solidFill>
              </a:rPr>
              <a:t>Rho, Theta </a:t>
            </a:r>
            <a:r>
              <a:rPr lang="ko-KR" altLang="en-US" sz="2200" b="1" dirty="0">
                <a:solidFill>
                  <a:srgbClr val="65666A"/>
                </a:solidFill>
              </a:rPr>
              <a:t>값을 이용하여 원하는 선의 영역만 검출</a:t>
            </a:r>
            <a:r>
              <a:rPr lang="en-US" altLang="ko-KR" sz="2200" b="1" dirty="0">
                <a:solidFill>
                  <a:srgbClr val="65666A"/>
                </a:solidFill>
              </a:rPr>
              <a:t>)</a:t>
            </a:r>
            <a:endParaRPr lang="ko-KR" altLang="en-US" sz="2200" b="1" dirty="0">
              <a:solidFill>
                <a:srgbClr val="65666A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73D7E-8D0D-411F-8240-8246293396A9}"/>
              </a:ext>
            </a:extLst>
          </p:cNvPr>
          <p:cNvSpPr txBox="1"/>
          <p:nvPr/>
        </p:nvSpPr>
        <p:spPr>
          <a:xfrm>
            <a:off x="1344271" y="4925784"/>
            <a:ext cx="3970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HoughLines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검출된 모든 직선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AE88E-88C6-4446-A6F2-3E9AEBDB0E37}"/>
              </a:ext>
            </a:extLst>
          </p:cNvPr>
          <p:cNvSpPr txBox="1"/>
          <p:nvPr/>
        </p:nvSpPr>
        <p:spPr>
          <a:xfrm>
            <a:off x="6856579" y="4929944"/>
            <a:ext cx="4615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Rho, Theta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값을 제한하여 원하는 직선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수평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수직직선만 검출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 descr="잔디, 바닥, 실외, 스포츠이(가) 표시된 사진&#10;&#10;자동 생성된 설명">
            <a:extLst>
              <a:ext uri="{FF2B5EF4-FFF2-40B4-BE49-F238E27FC236}">
                <a16:creationId xmlns:a16="http://schemas.microsoft.com/office/drawing/2014/main" id="{397E4EE2-82C0-44A4-992E-3482A9ECA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91" y="1957377"/>
            <a:ext cx="5427943" cy="2899680"/>
          </a:xfrm>
          <a:prstGeom prst="rect">
            <a:avLst/>
          </a:prstGeom>
        </p:spPr>
      </p:pic>
      <p:pic>
        <p:nvPicPr>
          <p:cNvPr id="9" name="그림 8" descr="잔디, 바닥, 스포츠, 운동경기이(가) 표시된 사진&#10;&#10;자동 생성된 설명">
            <a:extLst>
              <a:ext uri="{FF2B5EF4-FFF2-40B4-BE49-F238E27FC236}">
                <a16:creationId xmlns:a16="http://schemas.microsoft.com/office/drawing/2014/main" id="{CDDD4594-852F-4E37-8807-A80A45213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5" y="1952895"/>
            <a:ext cx="5652061" cy="28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/>
              <a:t>[3] </a:t>
            </a:r>
            <a:r>
              <a:rPr lang="ko-KR" altLang="en-US" sz="3400" dirty="0"/>
              <a:t>상세설계</a:t>
            </a:r>
            <a:r>
              <a:rPr lang="en-US" altLang="ko-KR" sz="3400" dirty="0"/>
              <a:t>(</a:t>
            </a:r>
            <a:r>
              <a:rPr lang="ko-KR" altLang="en-US" sz="3400" dirty="0"/>
              <a:t>경기장 인식</a:t>
            </a:r>
            <a:r>
              <a:rPr lang="en-US" altLang="ko-KR" sz="3400" dirty="0"/>
              <a:t>)</a:t>
            </a:r>
            <a:endParaRPr lang="ko-KR" altLang="en-US" sz="3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127113" y="1238624"/>
            <a:ext cx="6875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6566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200" b="1" dirty="0">
                <a:solidFill>
                  <a:srgbClr val="6566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교점을 이용하여 변환행렬을 찾고 원본을 변환하기 </a:t>
            </a:r>
          </a:p>
        </p:txBody>
      </p:sp>
      <p:sp>
        <p:nvSpPr>
          <p:cNvPr id="22" name="타원 21"/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포인트가 5개인 별 22"/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73D7E-8D0D-411F-8240-8246293396A9}"/>
              </a:ext>
            </a:extLst>
          </p:cNvPr>
          <p:cNvSpPr txBox="1"/>
          <p:nvPr/>
        </p:nvSpPr>
        <p:spPr>
          <a:xfrm>
            <a:off x="1306110" y="5056104"/>
            <a:ext cx="3743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변환행렬을 찾기 위해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위에 표시된 빨간색 네 점을 이용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AE88E-88C6-4446-A6F2-3E9AEBDB0E37}"/>
              </a:ext>
            </a:extLst>
          </p:cNvPr>
          <p:cNvSpPr txBox="1"/>
          <p:nvPr/>
        </p:nvSpPr>
        <p:spPr>
          <a:xfrm>
            <a:off x="6575444" y="5166340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변환 행렬을 찾기 위한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2D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</a:p>
        </p:txBody>
      </p:sp>
      <p:pic>
        <p:nvPicPr>
          <p:cNvPr id="5" name="그림 4" descr="잔디, 바닥, 실외, 스포츠이(가) 표시된 사진&#10;&#10;자동 생성된 설명">
            <a:extLst>
              <a:ext uri="{FF2B5EF4-FFF2-40B4-BE49-F238E27FC236}">
                <a16:creationId xmlns:a16="http://schemas.microsoft.com/office/drawing/2014/main" id="{397E4EE2-82C0-44A4-992E-3482A9ECA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3" y="1952895"/>
            <a:ext cx="5427943" cy="2899680"/>
          </a:xfrm>
          <a:prstGeom prst="rect">
            <a:avLst/>
          </a:prstGeom>
        </p:spPr>
      </p:pic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61156D9D-8CF9-489E-8790-FB80ABA15A80}"/>
              </a:ext>
            </a:extLst>
          </p:cNvPr>
          <p:cNvSpPr/>
          <p:nvPr/>
        </p:nvSpPr>
        <p:spPr>
          <a:xfrm>
            <a:off x="3065929" y="2088776"/>
            <a:ext cx="268942" cy="233083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EBD4F4E5-4C9E-4479-AF63-30E4EF31BD77}"/>
              </a:ext>
            </a:extLst>
          </p:cNvPr>
          <p:cNvSpPr/>
          <p:nvPr/>
        </p:nvSpPr>
        <p:spPr>
          <a:xfrm>
            <a:off x="4867834" y="2088776"/>
            <a:ext cx="268942" cy="233083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2E4E1B06-F28F-4EAC-A573-62BF08C1235D}"/>
              </a:ext>
            </a:extLst>
          </p:cNvPr>
          <p:cNvSpPr/>
          <p:nvPr/>
        </p:nvSpPr>
        <p:spPr>
          <a:xfrm>
            <a:off x="3094970" y="2345582"/>
            <a:ext cx="268942" cy="233083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442A9C37-9104-4F7E-A6E1-364FB9DB82E5}"/>
              </a:ext>
            </a:extLst>
          </p:cNvPr>
          <p:cNvSpPr/>
          <p:nvPr/>
        </p:nvSpPr>
        <p:spPr>
          <a:xfrm>
            <a:off x="5136776" y="2352787"/>
            <a:ext cx="268942" cy="233083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10AEBB-7C6A-4A51-95FE-A13931F7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2895"/>
            <a:ext cx="5602941" cy="2899680"/>
          </a:xfrm>
          <a:prstGeom prst="rect">
            <a:avLst/>
          </a:prstGeom>
        </p:spPr>
      </p:pic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1887051D-A5D1-4C32-9C27-EB7C09A132D3}"/>
              </a:ext>
            </a:extLst>
          </p:cNvPr>
          <p:cNvSpPr/>
          <p:nvPr/>
        </p:nvSpPr>
        <p:spPr>
          <a:xfrm>
            <a:off x="10506635" y="1943930"/>
            <a:ext cx="268942" cy="233083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35CCED52-8756-44ED-BDA3-EF798170F985}"/>
              </a:ext>
            </a:extLst>
          </p:cNvPr>
          <p:cNvSpPr/>
          <p:nvPr/>
        </p:nvSpPr>
        <p:spPr>
          <a:xfrm>
            <a:off x="10515601" y="2499743"/>
            <a:ext cx="268942" cy="233083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799B90E5-7CC3-4100-866D-2896B9E7B40C}"/>
              </a:ext>
            </a:extLst>
          </p:cNvPr>
          <p:cNvSpPr/>
          <p:nvPr/>
        </p:nvSpPr>
        <p:spPr>
          <a:xfrm>
            <a:off x="11322423" y="1943929"/>
            <a:ext cx="268942" cy="233083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원형: 비어 있음 20">
            <a:extLst>
              <a:ext uri="{FF2B5EF4-FFF2-40B4-BE49-F238E27FC236}">
                <a16:creationId xmlns:a16="http://schemas.microsoft.com/office/drawing/2014/main" id="{0F91EAF4-2E2A-46F1-A75F-E4BB06EC830B}"/>
              </a:ext>
            </a:extLst>
          </p:cNvPr>
          <p:cNvSpPr/>
          <p:nvPr/>
        </p:nvSpPr>
        <p:spPr>
          <a:xfrm>
            <a:off x="11313458" y="2494813"/>
            <a:ext cx="268942" cy="233083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632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/>
              <a:t>[3] </a:t>
            </a:r>
            <a:r>
              <a:rPr lang="ko-KR" altLang="en-US" sz="3400" dirty="0"/>
              <a:t>상세설계</a:t>
            </a:r>
            <a:r>
              <a:rPr lang="en-US" altLang="ko-KR" sz="3400" dirty="0"/>
              <a:t>(</a:t>
            </a:r>
            <a:r>
              <a:rPr lang="ko-KR" altLang="en-US" sz="3400" dirty="0"/>
              <a:t>경기장 인식</a:t>
            </a:r>
            <a:r>
              <a:rPr lang="en-US" altLang="ko-KR" sz="3400" dirty="0"/>
              <a:t>)</a:t>
            </a:r>
            <a:endParaRPr lang="ko-KR" altLang="en-US" sz="3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156208" y="1262279"/>
            <a:ext cx="111989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65666A"/>
                </a:solidFill>
              </a:rPr>
              <a:t>직선의 교점 찾기 </a:t>
            </a:r>
            <a:r>
              <a:rPr lang="en-US" altLang="ko-KR" sz="2200" b="1" dirty="0">
                <a:solidFill>
                  <a:srgbClr val="65666A"/>
                </a:solidFill>
              </a:rPr>
              <a:t>(</a:t>
            </a:r>
            <a:r>
              <a:rPr lang="en-US" altLang="ko-KR" sz="2200" b="1" dirty="0" err="1">
                <a:solidFill>
                  <a:srgbClr val="65666A"/>
                </a:solidFill>
              </a:rPr>
              <a:t>HoughLines</a:t>
            </a:r>
            <a:r>
              <a:rPr lang="ko-KR" altLang="en-US" sz="2200" b="1" dirty="0">
                <a:solidFill>
                  <a:srgbClr val="65666A"/>
                </a:solidFill>
              </a:rPr>
              <a:t>의 </a:t>
            </a:r>
            <a:r>
              <a:rPr lang="en-US" altLang="ko-KR" sz="2200" b="1" dirty="0">
                <a:solidFill>
                  <a:srgbClr val="65666A"/>
                </a:solidFill>
              </a:rPr>
              <a:t>Rho, Theta </a:t>
            </a:r>
            <a:r>
              <a:rPr lang="ko-KR" altLang="en-US" sz="2200" b="1" dirty="0">
                <a:solidFill>
                  <a:srgbClr val="65666A"/>
                </a:solidFill>
              </a:rPr>
              <a:t>값을 이용하여 원하는 선의 영역만 검출</a:t>
            </a:r>
            <a:r>
              <a:rPr lang="en-US" altLang="ko-KR" sz="2200" b="1" dirty="0">
                <a:solidFill>
                  <a:srgbClr val="65666A"/>
                </a:solidFill>
              </a:rPr>
              <a:t>)</a:t>
            </a:r>
            <a:endParaRPr lang="ko-KR" altLang="en-US" sz="2200" b="1" dirty="0">
              <a:solidFill>
                <a:srgbClr val="65666A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73D7E-8D0D-411F-8240-8246293396A9}"/>
              </a:ext>
            </a:extLst>
          </p:cNvPr>
          <p:cNvSpPr txBox="1"/>
          <p:nvPr/>
        </p:nvSpPr>
        <p:spPr>
          <a:xfrm>
            <a:off x="1850081" y="5195611"/>
            <a:ext cx="2249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변환 그림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AE88E-88C6-4446-A6F2-3E9AEBDB0E37}"/>
              </a:ext>
            </a:extLst>
          </p:cNvPr>
          <p:cNvSpPr txBox="1"/>
          <p:nvPr/>
        </p:nvSpPr>
        <p:spPr>
          <a:xfrm>
            <a:off x="7255920" y="5195611"/>
            <a:ext cx="4291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변환된 그림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아래부분이 잘린 상태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그림 12" descr="텍스트, 녹색이(가) 표시된 사진&#10;&#10;자동 생성된 설명">
            <a:extLst>
              <a:ext uri="{FF2B5EF4-FFF2-40B4-BE49-F238E27FC236}">
                <a16:creationId xmlns:a16="http://schemas.microsoft.com/office/drawing/2014/main" id="{6D1FCB80-F6E7-4F0A-B0F9-1A3BE14A1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2" y="1901686"/>
            <a:ext cx="4950393" cy="29690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E5A178-8E2E-4E27-B840-9A4E8419A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3" y="1901686"/>
            <a:ext cx="5253318" cy="2969009"/>
          </a:xfrm>
          <a:prstGeom prst="rect">
            <a:avLst/>
          </a:prstGeom>
        </p:spPr>
      </p:pic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63523C84-DC0A-4240-9A38-4E4B868763CD}"/>
              </a:ext>
            </a:extLst>
          </p:cNvPr>
          <p:cNvSpPr/>
          <p:nvPr/>
        </p:nvSpPr>
        <p:spPr>
          <a:xfrm>
            <a:off x="9840259" y="4538810"/>
            <a:ext cx="1707220" cy="627530"/>
          </a:xfrm>
          <a:prstGeom prst="donut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8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[3] </a:t>
            </a:r>
            <a:r>
              <a:rPr lang="ko-KR" altLang="en-US" sz="3200" dirty="0"/>
              <a:t>상세설계</a:t>
            </a:r>
            <a:r>
              <a:rPr lang="en-US" altLang="ko-KR" sz="3200" dirty="0"/>
              <a:t>(</a:t>
            </a:r>
            <a:r>
              <a:rPr lang="ko-KR" altLang="en-US" sz="3200" dirty="0"/>
              <a:t>경기장 인식</a:t>
            </a:r>
            <a:r>
              <a:rPr lang="en-US" altLang="ko-KR" sz="3200" dirty="0"/>
              <a:t>)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209998" y="1262279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65666A"/>
                </a:solidFill>
              </a:rPr>
              <a:t>4</a:t>
            </a:r>
            <a:r>
              <a:rPr lang="ko-KR" altLang="en-US" b="1" dirty="0">
                <a:solidFill>
                  <a:srgbClr val="65666A"/>
                </a:solidFill>
              </a:rPr>
              <a:t>개의 교점을 이용하여 변환행렬을 찾고 원본 이미지를 변환하기 </a:t>
            </a:r>
          </a:p>
          <a:p>
            <a:endParaRPr lang="ko-KR" altLang="en-US" b="1" dirty="0">
              <a:solidFill>
                <a:srgbClr val="65666A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73D7E-8D0D-411F-8240-8246293396A9}"/>
              </a:ext>
            </a:extLst>
          </p:cNvPr>
          <p:cNvSpPr txBox="1"/>
          <p:nvPr/>
        </p:nvSpPr>
        <p:spPr>
          <a:xfrm>
            <a:off x="594701" y="5844444"/>
            <a:ext cx="499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문제를 해결하기 위해 다시 찾은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4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가지 교점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AE88E-88C6-4446-A6F2-3E9AEBDB0E37}"/>
              </a:ext>
            </a:extLst>
          </p:cNvPr>
          <p:cNvSpPr txBox="1"/>
          <p:nvPr/>
        </p:nvSpPr>
        <p:spPr>
          <a:xfrm>
            <a:off x="6409660" y="5844444"/>
            <a:ext cx="518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가지 교점을 이용하여 변환한 사진 및 변환행렬</a:t>
            </a:r>
          </a:p>
        </p:txBody>
      </p:sp>
      <p:pic>
        <p:nvPicPr>
          <p:cNvPr id="19" name="그림 18" descr="잔디, 바닥, 실외, 스포츠이(가) 표시된 사진&#10;&#10;자동 생성된 설명">
            <a:extLst>
              <a:ext uri="{FF2B5EF4-FFF2-40B4-BE49-F238E27FC236}">
                <a16:creationId xmlns:a16="http://schemas.microsoft.com/office/drawing/2014/main" id="{5C359594-BF1C-4B8C-810F-E156B2BB19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59" y="1888049"/>
            <a:ext cx="4616823" cy="261863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5B806D-2606-49F6-9363-33B7FF389AAE}"/>
              </a:ext>
            </a:extLst>
          </p:cNvPr>
          <p:cNvCxnSpPr>
            <a:cxnSpLocks/>
          </p:cNvCxnSpPr>
          <p:nvPr/>
        </p:nvCxnSpPr>
        <p:spPr>
          <a:xfrm>
            <a:off x="5109882" y="2912094"/>
            <a:ext cx="659217" cy="11459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9890A7D-AE67-4987-98E2-4D1EE654EAC8}"/>
              </a:ext>
            </a:extLst>
          </p:cNvPr>
          <p:cNvCxnSpPr>
            <a:cxnSpLocks/>
          </p:cNvCxnSpPr>
          <p:nvPr/>
        </p:nvCxnSpPr>
        <p:spPr>
          <a:xfrm>
            <a:off x="5109882" y="3611313"/>
            <a:ext cx="8785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206FAD9-3A8B-4976-BA07-F57B3085A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9471"/>
            <a:ext cx="5517220" cy="2618638"/>
          </a:xfrm>
          <a:prstGeom prst="rect">
            <a:avLst/>
          </a:prstGeom>
        </p:spPr>
      </p:pic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FEB70DF9-75E7-4149-8845-5A91B7791FEA}"/>
              </a:ext>
            </a:extLst>
          </p:cNvPr>
          <p:cNvSpPr/>
          <p:nvPr/>
        </p:nvSpPr>
        <p:spPr>
          <a:xfrm>
            <a:off x="2817842" y="2070040"/>
            <a:ext cx="214604" cy="167951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원형: 비어 있음 26">
            <a:extLst>
              <a:ext uri="{FF2B5EF4-FFF2-40B4-BE49-F238E27FC236}">
                <a16:creationId xmlns:a16="http://schemas.microsoft.com/office/drawing/2014/main" id="{D42FDCD7-0A65-4E15-A8D3-353CDDAFD426}"/>
              </a:ext>
            </a:extLst>
          </p:cNvPr>
          <p:cNvSpPr/>
          <p:nvPr/>
        </p:nvSpPr>
        <p:spPr>
          <a:xfrm>
            <a:off x="4332514" y="2070040"/>
            <a:ext cx="214604" cy="167951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19A8F0A6-08F9-43DD-99CD-EB3CCCBBEBA8}"/>
              </a:ext>
            </a:extLst>
          </p:cNvPr>
          <p:cNvSpPr/>
          <p:nvPr/>
        </p:nvSpPr>
        <p:spPr>
          <a:xfrm>
            <a:off x="2869159" y="3527338"/>
            <a:ext cx="214604" cy="167951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7F0EFCFA-881B-411D-B078-C79F609E91B5}"/>
              </a:ext>
            </a:extLst>
          </p:cNvPr>
          <p:cNvSpPr/>
          <p:nvPr/>
        </p:nvSpPr>
        <p:spPr>
          <a:xfrm>
            <a:off x="5400915" y="3527039"/>
            <a:ext cx="214604" cy="167951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0BA25-961B-41D3-A4F8-0608112AE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03" y="4519396"/>
            <a:ext cx="4638979" cy="1076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472BBB-F60E-40A6-912C-FBBF6C25A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54395"/>
            <a:ext cx="5517221" cy="114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52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" y="200755"/>
            <a:ext cx="7749540" cy="778192"/>
          </a:xfrm>
        </p:spPr>
        <p:txBody>
          <a:bodyPr>
            <a:normAutofit/>
          </a:bodyPr>
          <a:lstStyle/>
          <a:p>
            <a:r>
              <a:rPr lang="en-US" altLang="ko-KR" sz="3400" dirty="0"/>
              <a:t>[3] </a:t>
            </a:r>
            <a:r>
              <a:rPr lang="ko-KR" altLang="en-US" sz="3400" dirty="0"/>
              <a:t>상세설계</a:t>
            </a:r>
            <a:r>
              <a:rPr lang="en-US" altLang="ko-KR" sz="3400" dirty="0"/>
              <a:t>(</a:t>
            </a:r>
            <a:r>
              <a:rPr lang="ko-KR" altLang="en-US" sz="3400" dirty="0"/>
              <a:t>선수 인식</a:t>
            </a:r>
            <a:r>
              <a:rPr lang="en-US" altLang="ko-KR" sz="3400" dirty="0"/>
              <a:t>)</a:t>
            </a:r>
            <a:endParaRPr lang="ko-KR" altLang="en-US" sz="3400" b="1" dirty="0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6238874"/>
            <a:ext cx="7639050" cy="6191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874"/>
            <a:ext cx="7639050" cy="61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0A9A9-24E7-4753-89C1-3BD1DD5D9FB2}"/>
              </a:ext>
            </a:extLst>
          </p:cNvPr>
          <p:cNvSpPr txBox="1"/>
          <p:nvPr/>
        </p:nvSpPr>
        <p:spPr>
          <a:xfrm>
            <a:off x="1192069" y="1213024"/>
            <a:ext cx="46458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rgbClr val="65666A"/>
                </a:solidFill>
              </a:rPr>
              <a:t>HSV </a:t>
            </a:r>
            <a:r>
              <a:rPr lang="ko-KR" altLang="en-US" sz="2600" b="1" dirty="0">
                <a:solidFill>
                  <a:srgbClr val="65666A"/>
                </a:solidFill>
              </a:rPr>
              <a:t>값 추출</a:t>
            </a:r>
            <a:r>
              <a:rPr lang="en-US" altLang="ko-KR" sz="2600" b="1" dirty="0">
                <a:solidFill>
                  <a:srgbClr val="65666A"/>
                </a:solidFill>
              </a:rPr>
              <a:t>, </a:t>
            </a:r>
            <a:r>
              <a:rPr lang="ko-KR" altLang="en-US" sz="2600" b="1" dirty="0">
                <a:solidFill>
                  <a:srgbClr val="65666A"/>
                </a:solidFill>
              </a:rPr>
              <a:t>인식 범위 제한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7392C7-6262-477D-9793-2B5E5D557F9E}"/>
              </a:ext>
            </a:extLst>
          </p:cNvPr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5개인 별 22">
            <a:extLst>
              <a:ext uri="{FF2B5EF4-FFF2-40B4-BE49-F238E27FC236}">
                <a16:creationId xmlns:a16="http://schemas.microsoft.com/office/drawing/2014/main" id="{75351A6D-EFB2-45E6-914D-EFE1459411A9}"/>
              </a:ext>
            </a:extLst>
          </p:cNvPr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A7B5F2-00CA-4EC4-BDEE-F385935E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61" y="2020891"/>
            <a:ext cx="4464130" cy="2880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0E2A87-ECE0-4679-834B-884BB15F42D0}"/>
              </a:ext>
            </a:extLst>
          </p:cNvPr>
          <p:cNvGrpSpPr/>
          <p:nvPr/>
        </p:nvGrpSpPr>
        <p:grpSpPr>
          <a:xfrm>
            <a:off x="652932" y="2020891"/>
            <a:ext cx="5046570" cy="2880000"/>
            <a:chOff x="647507" y="1764221"/>
            <a:chExt cx="4162368" cy="36895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CE91CF-F39B-4495-9C98-BD251E95F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512" r="-325"/>
            <a:stretch/>
          </p:blipFill>
          <p:spPr>
            <a:xfrm>
              <a:off x="652932" y="3249430"/>
              <a:ext cx="4156943" cy="220429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5CB096-F9D1-4EF8-8FFF-8EB0AC86D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353" b="67605"/>
            <a:stretch/>
          </p:blipFill>
          <p:spPr>
            <a:xfrm>
              <a:off x="647507" y="1764221"/>
              <a:ext cx="4156944" cy="148521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2F11B2-9065-460E-B3AA-84DF183EB25B}"/>
              </a:ext>
            </a:extLst>
          </p:cNvPr>
          <p:cNvSpPr txBox="1"/>
          <p:nvPr/>
        </p:nvSpPr>
        <p:spPr>
          <a:xfrm>
            <a:off x="1428701" y="5189188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Trackbar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이용하여 경기장과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각각의 객체의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HSV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범위를 추출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407331-0AA0-45AE-A496-9C15E0DB3799}"/>
              </a:ext>
            </a:extLst>
          </p:cNvPr>
          <p:cNvSpPr txBox="1"/>
          <p:nvPr/>
        </p:nvSpPr>
        <p:spPr>
          <a:xfrm>
            <a:off x="7068361" y="5188907"/>
            <a:ext cx="4431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경기장의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HSV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이용하여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Mask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적용 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인식 범위를 제한하여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경기장 내에 있는 객체 인식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77B4E9-898C-42AF-8425-2AA254DF9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627" y="611851"/>
            <a:ext cx="40100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0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" y="200755"/>
            <a:ext cx="7749540" cy="778192"/>
          </a:xfrm>
        </p:spPr>
        <p:txBody>
          <a:bodyPr>
            <a:normAutofit/>
          </a:bodyPr>
          <a:lstStyle/>
          <a:p>
            <a:r>
              <a:rPr lang="en-US" altLang="ko-KR" sz="3400" dirty="0"/>
              <a:t>[3] </a:t>
            </a:r>
            <a:r>
              <a:rPr lang="ko-KR" altLang="en-US" sz="3400" dirty="0"/>
              <a:t>상세설계</a:t>
            </a:r>
            <a:r>
              <a:rPr lang="en-US" altLang="ko-KR" sz="3400" dirty="0"/>
              <a:t>(</a:t>
            </a:r>
            <a:r>
              <a:rPr lang="ko-KR" altLang="en-US" sz="3400" dirty="0"/>
              <a:t>선수 인식</a:t>
            </a:r>
            <a:r>
              <a:rPr lang="en-US" altLang="ko-KR" sz="3400" dirty="0"/>
              <a:t>)</a:t>
            </a:r>
            <a:endParaRPr lang="ko-KR" altLang="en-US" sz="3400" b="1" dirty="0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6238874"/>
            <a:ext cx="7639050" cy="6191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874"/>
            <a:ext cx="7639050" cy="61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0A9A9-24E7-4753-89C1-3BD1DD5D9FB2}"/>
              </a:ext>
            </a:extLst>
          </p:cNvPr>
          <p:cNvSpPr txBox="1"/>
          <p:nvPr/>
        </p:nvSpPr>
        <p:spPr>
          <a:xfrm>
            <a:off x="1192069" y="1213024"/>
            <a:ext cx="100348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rgbClr val="65666A"/>
                </a:solidFill>
              </a:rPr>
              <a:t>countNonZero</a:t>
            </a:r>
            <a:r>
              <a:rPr lang="ko-KR" altLang="en-US" sz="2600" b="1" dirty="0">
                <a:solidFill>
                  <a:srgbClr val="65666A"/>
                </a:solidFill>
              </a:rPr>
              <a:t>를 이용하여 민감도 추출 후 </a:t>
            </a:r>
            <a:r>
              <a:rPr lang="en-US" altLang="ko-KR" sz="2600" b="1" dirty="0">
                <a:solidFill>
                  <a:srgbClr val="65666A"/>
                </a:solidFill>
              </a:rPr>
              <a:t>bounding box </a:t>
            </a:r>
            <a:r>
              <a:rPr lang="ko-KR" altLang="en-US" sz="2600" b="1" dirty="0">
                <a:solidFill>
                  <a:srgbClr val="65666A"/>
                </a:solidFill>
              </a:rPr>
              <a:t>씌우기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7392C7-6262-477D-9793-2B5E5D557F9E}"/>
              </a:ext>
            </a:extLst>
          </p:cNvPr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5개인 별 22">
            <a:extLst>
              <a:ext uri="{FF2B5EF4-FFF2-40B4-BE49-F238E27FC236}">
                <a16:creationId xmlns:a16="http://schemas.microsoft.com/office/drawing/2014/main" id="{75351A6D-EFB2-45E6-914D-EFE1459411A9}"/>
              </a:ext>
            </a:extLst>
          </p:cNvPr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82845C-44E1-4B56-8060-675E65648F02}"/>
              </a:ext>
            </a:extLst>
          </p:cNvPr>
          <p:cNvGrpSpPr/>
          <p:nvPr/>
        </p:nvGrpSpPr>
        <p:grpSpPr>
          <a:xfrm>
            <a:off x="353225" y="1893731"/>
            <a:ext cx="4906607" cy="4319373"/>
            <a:chOff x="442633" y="1705468"/>
            <a:chExt cx="5653367" cy="431937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62FAFDD-EEF3-453F-96E1-F5D2D2327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" t="-186" r="10396" b="17661"/>
            <a:stretch/>
          </p:blipFill>
          <p:spPr>
            <a:xfrm>
              <a:off x="442633" y="1705468"/>
              <a:ext cx="5653367" cy="4319373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A5AB3A0-138C-44F5-9856-5DB9DE63EB24}"/>
                </a:ext>
              </a:extLst>
            </p:cNvPr>
            <p:cNvCxnSpPr/>
            <p:nvPr/>
          </p:nvCxnSpPr>
          <p:spPr>
            <a:xfrm>
              <a:off x="586740" y="1882140"/>
              <a:ext cx="11887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C7710D1-8A78-4721-942A-D122047C794B}"/>
                </a:ext>
              </a:extLst>
            </p:cNvPr>
            <p:cNvCxnSpPr>
              <a:cxnSpLocks/>
            </p:cNvCxnSpPr>
            <p:nvPr/>
          </p:nvCxnSpPr>
          <p:spPr>
            <a:xfrm>
              <a:off x="597709" y="2951480"/>
              <a:ext cx="14673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D4711C-A7AF-4C37-A70D-4FDAA012553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09" y="4005580"/>
              <a:ext cx="157399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C2EA971-AE5E-4C18-B50B-C6831CB3711A}"/>
                </a:ext>
              </a:extLst>
            </p:cNvPr>
            <p:cNvCxnSpPr>
              <a:cxnSpLocks/>
            </p:cNvCxnSpPr>
            <p:nvPr/>
          </p:nvCxnSpPr>
          <p:spPr>
            <a:xfrm>
              <a:off x="620569" y="5074920"/>
              <a:ext cx="14673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24F5E68-DF44-4F0E-8DFF-11CA2D607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005" y="1893731"/>
            <a:ext cx="5971770" cy="431937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830155-B76C-499B-99FE-121277B39544}"/>
              </a:ext>
            </a:extLst>
          </p:cNvPr>
          <p:cNvSpPr/>
          <p:nvPr/>
        </p:nvSpPr>
        <p:spPr>
          <a:xfrm rot="19170389">
            <a:off x="9067099" y="1192629"/>
            <a:ext cx="286323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1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5028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" y="200755"/>
            <a:ext cx="7749540" cy="778192"/>
          </a:xfrm>
        </p:spPr>
        <p:txBody>
          <a:bodyPr>
            <a:normAutofit/>
          </a:bodyPr>
          <a:lstStyle/>
          <a:p>
            <a:r>
              <a:rPr lang="en-US" altLang="ko-KR" sz="3400" dirty="0"/>
              <a:t>[3] </a:t>
            </a:r>
            <a:r>
              <a:rPr lang="ko-KR" altLang="en-US" sz="3400" dirty="0"/>
              <a:t>상세설계</a:t>
            </a:r>
            <a:r>
              <a:rPr lang="en-US" altLang="ko-KR" sz="3400" dirty="0"/>
              <a:t>(</a:t>
            </a:r>
            <a:r>
              <a:rPr lang="ko-KR" altLang="en-US" sz="3400" dirty="0"/>
              <a:t>선수 인식</a:t>
            </a:r>
            <a:r>
              <a:rPr lang="en-US" altLang="ko-KR" sz="3400" dirty="0"/>
              <a:t>)</a:t>
            </a:r>
            <a:endParaRPr lang="ko-KR" altLang="en-US" sz="3400" b="1" dirty="0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6238874"/>
            <a:ext cx="7639050" cy="6191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874"/>
            <a:ext cx="7639050" cy="61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0A9A9-24E7-4753-89C1-3BD1DD5D9FB2}"/>
              </a:ext>
            </a:extLst>
          </p:cNvPr>
          <p:cNvSpPr txBox="1"/>
          <p:nvPr/>
        </p:nvSpPr>
        <p:spPr>
          <a:xfrm>
            <a:off x="1192069" y="1213024"/>
            <a:ext cx="63479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rgbClr val="65666A"/>
                </a:solidFill>
              </a:rPr>
              <a:t>Bounding box </a:t>
            </a:r>
            <a:r>
              <a:rPr lang="ko-KR" altLang="en-US" sz="2600" b="1" dirty="0">
                <a:solidFill>
                  <a:srgbClr val="65666A"/>
                </a:solidFill>
              </a:rPr>
              <a:t>범위 조절을 통해 공 인식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7392C7-6262-477D-9793-2B5E5D557F9E}"/>
              </a:ext>
            </a:extLst>
          </p:cNvPr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5개인 별 22">
            <a:extLst>
              <a:ext uri="{FF2B5EF4-FFF2-40B4-BE49-F238E27FC236}">
                <a16:creationId xmlns:a16="http://schemas.microsoft.com/office/drawing/2014/main" id="{75351A6D-EFB2-45E6-914D-EFE1459411A9}"/>
              </a:ext>
            </a:extLst>
          </p:cNvPr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D6243E-A0D5-47D3-BEB2-F18AA4A09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32" y="2337326"/>
            <a:ext cx="6496050" cy="20002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738ED8-B440-4FEC-887E-41EB39E52C3C}"/>
              </a:ext>
            </a:extLst>
          </p:cNvPr>
          <p:cNvSpPr txBox="1"/>
          <p:nvPr/>
        </p:nvSpPr>
        <p:spPr>
          <a:xfrm>
            <a:off x="982506" y="4698652"/>
            <a:ext cx="1025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공과 사람을 구분하여 인식하기 위해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bounding box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크기의 범위를 나눠 선수와 공을 개별로 인식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CC85119-36F4-49B1-ADA6-8CF1558E9E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60" t="17825" r="26666" b="68910"/>
          <a:stretch/>
        </p:blipFill>
        <p:spPr>
          <a:xfrm>
            <a:off x="7483817" y="2586650"/>
            <a:ext cx="1446957" cy="161241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D4F10E1-E08B-448F-BE48-E54E0DF66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53" t="7542" r="77319" b="86943"/>
          <a:stretch/>
        </p:blipFill>
        <p:spPr>
          <a:xfrm>
            <a:off x="9265609" y="3289676"/>
            <a:ext cx="2243399" cy="90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" y="200755"/>
            <a:ext cx="7749540" cy="778192"/>
          </a:xfrm>
        </p:spPr>
        <p:txBody>
          <a:bodyPr>
            <a:normAutofit/>
          </a:bodyPr>
          <a:lstStyle/>
          <a:p>
            <a:r>
              <a:rPr lang="en-US" altLang="ko-KR" sz="3400" dirty="0"/>
              <a:t>[3] </a:t>
            </a:r>
            <a:r>
              <a:rPr lang="ko-KR" altLang="en-US" sz="3400" dirty="0"/>
              <a:t>상세설계</a:t>
            </a:r>
            <a:r>
              <a:rPr lang="en-US" altLang="ko-KR" sz="3400" dirty="0"/>
              <a:t>(</a:t>
            </a:r>
            <a:r>
              <a:rPr lang="ko-KR" altLang="en-US" sz="3400" dirty="0"/>
              <a:t>선수 인식</a:t>
            </a:r>
            <a:r>
              <a:rPr lang="en-US" altLang="ko-KR" sz="3400" dirty="0"/>
              <a:t>)</a:t>
            </a:r>
            <a:endParaRPr lang="ko-KR" altLang="en-US" sz="3400" b="1" dirty="0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6238874"/>
            <a:ext cx="7639050" cy="6191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874"/>
            <a:ext cx="7639050" cy="61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0A9A9-24E7-4753-89C1-3BD1DD5D9FB2}"/>
              </a:ext>
            </a:extLst>
          </p:cNvPr>
          <p:cNvSpPr txBox="1"/>
          <p:nvPr/>
        </p:nvSpPr>
        <p:spPr>
          <a:xfrm>
            <a:off x="1192069" y="1213024"/>
            <a:ext cx="55592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 err="1">
                <a:solidFill>
                  <a:srgbClr val="65666A"/>
                </a:solidFill>
              </a:rPr>
              <a:t>인식율</a:t>
            </a:r>
            <a:r>
              <a:rPr lang="ko-KR" altLang="en-US" sz="2600" b="1" dirty="0">
                <a:solidFill>
                  <a:srgbClr val="65666A"/>
                </a:solidFill>
              </a:rPr>
              <a:t> 개선 후 </a:t>
            </a:r>
            <a:r>
              <a:rPr lang="en-US" altLang="ko-KR" sz="2600" b="1" dirty="0">
                <a:solidFill>
                  <a:srgbClr val="65666A"/>
                </a:solidFill>
              </a:rPr>
              <a:t>bounding box </a:t>
            </a:r>
            <a:r>
              <a:rPr lang="ko-KR" altLang="en-US" sz="2600" b="1" dirty="0">
                <a:solidFill>
                  <a:srgbClr val="65666A"/>
                </a:solidFill>
              </a:rPr>
              <a:t>적용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7392C7-6262-477D-9793-2B5E5D557F9E}"/>
              </a:ext>
            </a:extLst>
          </p:cNvPr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5개인 별 22">
            <a:extLst>
              <a:ext uri="{FF2B5EF4-FFF2-40B4-BE49-F238E27FC236}">
                <a16:creationId xmlns:a16="http://schemas.microsoft.com/office/drawing/2014/main" id="{75351A6D-EFB2-45E6-914D-EFE1459411A9}"/>
              </a:ext>
            </a:extLst>
          </p:cNvPr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6C6E00-CAF2-4483-85AA-5273429F36A8}"/>
              </a:ext>
            </a:extLst>
          </p:cNvPr>
          <p:cNvGrpSpPr/>
          <p:nvPr/>
        </p:nvGrpSpPr>
        <p:grpSpPr>
          <a:xfrm>
            <a:off x="491566" y="1909764"/>
            <a:ext cx="3269126" cy="4279754"/>
            <a:chOff x="652933" y="1802184"/>
            <a:chExt cx="3269126" cy="42797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4EA952B-3BA9-480E-9EEB-486A2587E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894"/>
            <a:stretch/>
          </p:blipFill>
          <p:spPr>
            <a:xfrm>
              <a:off x="652933" y="1802184"/>
              <a:ext cx="2906056" cy="427975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AF71AC-CC04-4CBF-81C2-BB88E0B03D6D}"/>
                </a:ext>
              </a:extLst>
            </p:cNvPr>
            <p:cNvSpPr txBox="1"/>
            <p:nvPr/>
          </p:nvSpPr>
          <p:spPr>
            <a:xfrm>
              <a:off x="3093384" y="3193412"/>
              <a:ext cx="7261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0000"/>
                  </a:solidFill>
                </a:rPr>
                <a:t>}</a:t>
              </a:r>
              <a:endParaRPr lang="ko-KR" altLang="en-US" sz="48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7E62AD-D79C-4249-B5E6-58C7A97E835E}"/>
                </a:ext>
              </a:extLst>
            </p:cNvPr>
            <p:cNvSpPr txBox="1"/>
            <p:nvPr/>
          </p:nvSpPr>
          <p:spPr>
            <a:xfrm>
              <a:off x="3195918" y="5482364"/>
              <a:ext cx="726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}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A58AEC-0550-40AD-9E73-057CA3172951}"/>
              </a:ext>
            </a:extLst>
          </p:cNvPr>
          <p:cNvGrpSpPr/>
          <p:nvPr/>
        </p:nvGrpSpPr>
        <p:grpSpPr>
          <a:xfrm>
            <a:off x="3641160" y="1909764"/>
            <a:ext cx="6134403" cy="4279754"/>
            <a:chOff x="3793558" y="1802184"/>
            <a:chExt cx="6134403" cy="427975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CE9925-8CB9-4C15-A573-F453DEC64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429"/>
            <a:stretch/>
          </p:blipFill>
          <p:spPr>
            <a:xfrm>
              <a:off x="3793558" y="1802184"/>
              <a:ext cx="6134403" cy="4279754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240F4E3-2E20-49E5-9B38-E9C1853BE2CF}"/>
                </a:ext>
              </a:extLst>
            </p:cNvPr>
            <p:cNvCxnSpPr>
              <a:cxnSpLocks/>
            </p:cNvCxnSpPr>
            <p:nvPr/>
          </p:nvCxnSpPr>
          <p:spPr>
            <a:xfrm>
              <a:off x="4026498" y="2110740"/>
              <a:ext cx="143132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AAEA2D2-3FFD-419C-B04E-97045717363C}"/>
                </a:ext>
              </a:extLst>
            </p:cNvPr>
            <p:cNvCxnSpPr>
              <a:cxnSpLocks/>
            </p:cNvCxnSpPr>
            <p:nvPr/>
          </p:nvCxnSpPr>
          <p:spPr>
            <a:xfrm>
              <a:off x="4026498" y="3084195"/>
              <a:ext cx="301057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A44164B-F23A-450B-981A-A4A11CF75D24}"/>
                </a:ext>
              </a:extLst>
            </p:cNvPr>
            <p:cNvCxnSpPr>
              <a:cxnSpLocks/>
            </p:cNvCxnSpPr>
            <p:nvPr/>
          </p:nvCxnSpPr>
          <p:spPr>
            <a:xfrm>
              <a:off x="4053168" y="4033934"/>
              <a:ext cx="301057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0461975-3131-43A0-A54D-1B6CCF28BD57}"/>
                </a:ext>
              </a:extLst>
            </p:cNvPr>
            <p:cNvCxnSpPr>
              <a:cxnSpLocks/>
            </p:cNvCxnSpPr>
            <p:nvPr/>
          </p:nvCxnSpPr>
          <p:spPr>
            <a:xfrm>
              <a:off x="4026498" y="5172075"/>
              <a:ext cx="301057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7B6873-066D-435B-9B31-4270346E31C2}"/>
              </a:ext>
            </a:extLst>
          </p:cNvPr>
          <p:cNvSpPr txBox="1"/>
          <p:nvPr/>
        </p:nvSpPr>
        <p:spPr>
          <a:xfrm>
            <a:off x="9775564" y="3008604"/>
            <a:ext cx="2416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인식율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개선을 위해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HSV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값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인식 조건 중첩 방지를 위해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다중 조건문 설정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917686A-ACAE-4D4B-8ABF-B6548D403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645" y="1769466"/>
            <a:ext cx="7749540" cy="434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2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" y="200755"/>
            <a:ext cx="7749540" cy="778192"/>
          </a:xfrm>
        </p:spPr>
        <p:txBody>
          <a:bodyPr>
            <a:normAutofit/>
          </a:bodyPr>
          <a:lstStyle/>
          <a:p>
            <a:r>
              <a:rPr lang="en-US" altLang="ko-KR" sz="3400" dirty="0"/>
              <a:t>[3] </a:t>
            </a:r>
            <a:r>
              <a:rPr lang="ko-KR" altLang="en-US" sz="3400" dirty="0"/>
              <a:t>상세설계</a:t>
            </a:r>
            <a:r>
              <a:rPr lang="en-US" altLang="ko-KR" sz="3400" dirty="0"/>
              <a:t>(2D Mapping)</a:t>
            </a:r>
            <a:endParaRPr lang="ko-KR" altLang="en-US" sz="3400" b="1" dirty="0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6238874"/>
            <a:ext cx="7639050" cy="6191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874"/>
            <a:ext cx="7639050" cy="61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0A9A9-24E7-4753-89C1-3BD1DD5D9FB2}"/>
              </a:ext>
            </a:extLst>
          </p:cNvPr>
          <p:cNvSpPr txBox="1"/>
          <p:nvPr/>
        </p:nvSpPr>
        <p:spPr>
          <a:xfrm>
            <a:off x="1192069" y="1213024"/>
            <a:ext cx="56125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rgbClr val="65666A"/>
                </a:solidFill>
              </a:rPr>
              <a:t>Contour</a:t>
            </a:r>
            <a:r>
              <a:rPr lang="ko-KR" altLang="en-US" sz="2600" b="1" dirty="0">
                <a:solidFill>
                  <a:srgbClr val="65666A"/>
                </a:solidFill>
              </a:rPr>
              <a:t>를 사용하여 객체 좌표 찾기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7392C7-6262-477D-9793-2B5E5D557F9E}"/>
              </a:ext>
            </a:extLst>
          </p:cNvPr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5개인 별 22">
            <a:extLst>
              <a:ext uri="{FF2B5EF4-FFF2-40B4-BE49-F238E27FC236}">
                <a16:creationId xmlns:a16="http://schemas.microsoft.com/office/drawing/2014/main" id="{75351A6D-EFB2-45E6-914D-EFE1459411A9}"/>
              </a:ext>
            </a:extLst>
          </p:cNvPr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8B2A3A-FAA5-4518-AB78-4822E1DC5CEE}"/>
              </a:ext>
            </a:extLst>
          </p:cNvPr>
          <p:cNvGrpSpPr/>
          <p:nvPr/>
        </p:nvGrpSpPr>
        <p:grpSpPr>
          <a:xfrm>
            <a:off x="458601" y="1879238"/>
            <a:ext cx="7097602" cy="3087209"/>
            <a:chOff x="458601" y="1879238"/>
            <a:chExt cx="7097602" cy="30872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B3DDF7-7326-40AB-9A80-7461AC43D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01" y="1879238"/>
              <a:ext cx="7097602" cy="3087209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2C329E6-746C-4BFB-BEC6-D8364341EB3C}"/>
                </a:ext>
              </a:extLst>
            </p:cNvPr>
            <p:cNvCxnSpPr/>
            <p:nvPr/>
          </p:nvCxnSpPr>
          <p:spPr>
            <a:xfrm>
              <a:off x="458601" y="4706471"/>
              <a:ext cx="484094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A26F6EC-398D-4D00-A7BD-486843F35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964" y="2311907"/>
            <a:ext cx="7001435" cy="38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4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" y="200755"/>
            <a:ext cx="7749540" cy="778192"/>
          </a:xfrm>
        </p:spPr>
        <p:txBody>
          <a:bodyPr>
            <a:normAutofit/>
          </a:bodyPr>
          <a:lstStyle/>
          <a:p>
            <a:r>
              <a:rPr lang="en-US" altLang="ko-KR" sz="3400" dirty="0"/>
              <a:t>[3] </a:t>
            </a:r>
            <a:r>
              <a:rPr lang="ko-KR" altLang="en-US" sz="3400" dirty="0"/>
              <a:t>상세설계</a:t>
            </a:r>
            <a:r>
              <a:rPr lang="en-US" altLang="ko-KR" sz="3400" dirty="0"/>
              <a:t>(2D Mapping)</a:t>
            </a:r>
            <a:endParaRPr lang="ko-KR" altLang="en-US" sz="3400" b="1" dirty="0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6238874"/>
            <a:ext cx="7639050" cy="6191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874"/>
            <a:ext cx="7639050" cy="61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0A9A9-24E7-4753-89C1-3BD1DD5D9FB2}"/>
              </a:ext>
            </a:extLst>
          </p:cNvPr>
          <p:cNvSpPr txBox="1"/>
          <p:nvPr/>
        </p:nvSpPr>
        <p:spPr>
          <a:xfrm>
            <a:off x="1192069" y="1213024"/>
            <a:ext cx="54024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>
                <a:solidFill>
                  <a:srgbClr val="65666A"/>
                </a:solidFill>
              </a:rPr>
              <a:t>변환행렬을 이용하여 </a:t>
            </a:r>
            <a:r>
              <a:rPr lang="en-US" altLang="ko-KR" sz="2600" b="1" dirty="0">
                <a:solidFill>
                  <a:srgbClr val="65666A"/>
                </a:solidFill>
              </a:rPr>
              <a:t>2D Mapping</a:t>
            </a:r>
            <a:endParaRPr lang="ko-KR" altLang="en-US" sz="2600" b="1" dirty="0">
              <a:solidFill>
                <a:srgbClr val="65666A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7392C7-6262-477D-9793-2B5E5D557F9E}"/>
              </a:ext>
            </a:extLst>
          </p:cNvPr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5개인 별 22">
            <a:extLst>
              <a:ext uri="{FF2B5EF4-FFF2-40B4-BE49-F238E27FC236}">
                <a16:creationId xmlns:a16="http://schemas.microsoft.com/office/drawing/2014/main" id="{75351A6D-EFB2-45E6-914D-EFE1459411A9}"/>
              </a:ext>
            </a:extLst>
          </p:cNvPr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B23C44-B211-4A49-BAD7-EE01DF6E8082}"/>
              </a:ext>
            </a:extLst>
          </p:cNvPr>
          <p:cNvGrpSpPr/>
          <p:nvPr/>
        </p:nvGrpSpPr>
        <p:grpSpPr>
          <a:xfrm>
            <a:off x="276198" y="1243942"/>
            <a:ext cx="9365038" cy="3855189"/>
            <a:chOff x="400889" y="1789787"/>
            <a:chExt cx="9365038" cy="385518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9A4FAFB-9A74-43CF-B622-7E6208312454}"/>
                </a:ext>
              </a:extLst>
            </p:cNvPr>
            <p:cNvGrpSpPr/>
            <p:nvPr/>
          </p:nvGrpSpPr>
          <p:grpSpPr>
            <a:xfrm>
              <a:off x="400889" y="1789787"/>
              <a:ext cx="9365038" cy="3855189"/>
              <a:chOff x="2122112" y="2451663"/>
              <a:chExt cx="9365038" cy="3855189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598CB1E6-34D3-41DA-9E9D-A5BFCEFF156E}"/>
                  </a:ext>
                </a:extLst>
              </p:cNvPr>
              <p:cNvGrpSpPr/>
              <p:nvPr/>
            </p:nvGrpSpPr>
            <p:grpSpPr>
              <a:xfrm>
                <a:off x="2122112" y="2451663"/>
                <a:ext cx="9365038" cy="3855189"/>
                <a:chOff x="2122112" y="2451663"/>
                <a:chExt cx="9365038" cy="3855189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FF0F44A9-F522-42C2-9520-E32D11864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2112" y="2451663"/>
                  <a:ext cx="9365038" cy="3855189"/>
                </a:xfrm>
                <a:prstGeom prst="rect">
                  <a:avLst/>
                </a:prstGeom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7465C03-E7A3-4D20-A12E-D7EB692DB426}"/>
                    </a:ext>
                  </a:extLst>
                </p:cNvPr>
                <p:cNvSpPr/>
                <p:nvPr/>
              </p:nvSpPr>
              <p:spPr>
                <a:xfrm>
                  <a:off x="2223247" y="4437917"/>
                  <a:ext cx="3076295" cy="994690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F057C72A-F833-431A-8115-3F9ADDA43967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 flipV="1">
                <a:off x="5299542" y="4398384"/>
                <a:ext cx="1022271" cy="53687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DEDA67-53AA-4712-8BE3-8889E6D5677E}"/>
                    </a:ext>
                  </a:extLst>
                </p:cNvPr>
                <p:cNvSpPr txBox="1"/>
                <p:nvPr/>
              </p:nvSpPr>
              <p:spPr>
                <a:xfrm>
                  <a:off x="3620861" y="2983072"/>
                  <a:ext cx="6078949" cy="62235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𝑑𝑠𝑡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𝑠𝑟𝑐</m:t>
                        </m:r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nor/>
                              </m:rPr>
                              <a:rPr lang="ko-KR" altLang="en-US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DEDA67-53AA-4712-8BE3-8889E6D56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861" y="2983072"/>
                  <a:ext cx="6078949" cy="6223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6BC236-9FD8-4D8D-ACD4-910BAC93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14" y="1374804"/>
            <a:ext cx="8469853" cy="47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5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양쪽 대괄호 23"/>
          <p:cNvSpPr/>
          <p:nvPr/>
        </p:nvSpPr>
        <p:spPr>
          <a:xfrm>
            <a:off x="5600700" y="1974072"/>
            <a:ext cx="1047750" cy="665729"/>
          </a:xfrm>
          <a:prstGeom prst="bracketPair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5448300"/>
            <a:ext cx="7639050" cy="1409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93" y="2952851"/>
            <a:ext cx="3486857" cy="3495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8300"/>
            <a:ext cx="7639050" cy="1409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1563" y="1974072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12291" y="2035628"/>
            <a:ext cx="1330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 개발 필요성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1563" y="400289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2761" y="1974072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62761" y="400289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4455" y="1105585"/>
            <a:ext cx="261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양쪽 대괄호 24"/>
          <p:cNvSpPr/>
          <p:nvPr/>
        </p:nvSpPr>
        <p:spPr>
          <a:xfrm>
            <a:off x="8798920" y="1974072"/>
            <a:ext cx="1047750" cy="665729"/>
          </a:xfrm>
          <a:prstGeom prst="bracketPair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양쪽 대괄호 25"/>
          <p:cNvSpPr/>
          <p:nvPr/>
        </p:nvSpPr>
        <p:spPr>
          <a:xfrm>
            <a:off x="5600700" y="3982799"/>
            <a:ext cx="1047750" cy="665729"/>
          </a:xfrm>
          <a:prstGeom prst="bracketPair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대괄호 26"/>
          <p:cNvSpPr/>
          <p:nvPr/>
        </p:nvSpPr>
        <p:spPr>
          <a:xfrm>
            <a:off x="8798920" y="3982799"/>
            <a:ext cx="1047750" cy="665729"/>
          </a:xfrm>
          <a:prstGeom prst="bracketPair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97BC00-721E-4DC9-8338-62DBBE076075}"/>
              </a:ext>
            </a:extLst>
          </p:cNvPr>
          <p:cNvSpPr txBox="1"/>
          <p:nvPr/>
        </p:nvSpPr>
        <p:spPr>
          <a:xfrm>
            <a:off x="6837587" y="4168165"/>
            <a:ext cx="1330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상세 설계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6B32C-A6EC-4402-9D99-CB94AA92F206}"/>
              </a:ext>
            </a:extLst>
          </p:cNvPr>
          <p:cNvSpPr txBox="1"/>
          <p:nvPr/>
        </p:nvSpPr>
        <p:spPr>
          <a:xfrm>
            <a:off x="9935784" y="4045055"/>
            <a:ext cx="1330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나아갈 방향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개선점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1E1DF-FEE2-413B-891E-AA73942F5F13}"/>
              </a:ext>
            </a:extLst>
          </p:cNvPr>
          <p:cNvSpPr txBox="1"/>
          <p:nvPr/>
        </p:nvSpPr>
        <p:spPr>
          <a:xfrm>
            <a:off x="10010511" y="2140143"/>
            <a:ext cx="1330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 설계</a:t>
            </a:r>
          </a:p>
        </p:txBody>
      </p:sp>
    </p:spTree>
    <p:extLst>
      <p:ext uri="{BB962C8B-B14F-4D97-AF65-F5344CB8AC3E}">
        <p14:creationId xmlns:p14="http://schemas.microsoft.com/office/powerpoint/2010/main" val="460110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" y="200755"/>
            <a:ext cx="7749540" cy="778192"/>
          </a:xfrm>
        </p:spPr>
        <p:txBody>
          <a:bodyPr>
            <a:normAutofit/>
          </a:bodyPr>
          <a:lstStyle/>
          <a:p>
            <a:r>
              <a:rPr lang="en-US" altLang="ko-KR" sz="3400" dirty="0"/>
              <a:t>[4] </a:t>
            </a:r>
            <a:r>
              <a:rPr lang="ko-KR" altLang="en-US" sz="3400" dirty="0"/>
              <a:t>개선점 </a:t>
            </a:r>
            <a:r>
              <a:rPr lang="en-US" altLang="ko-KR" sz="3400" dirty="0"/>
              <a:t>&amp; </a:t>
            </a:r>
            <a:r>
              <a:rPr lang="ko-KR" altLang="en-US" sz="3400" dirty="0"/>
              <a:t>나아갈 방향</a:t>
            </a:r>
            <a:endParaRPr lang="ko-KR" altLang="en-US" sz="3400" b="1" dirty="0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6238874"/>
            <a:ext cx="7639050" cy="6191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874"/>
            <a:ext cx="7639050" cy="61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0A9A9-24E7-4753-89C1-3BD1DD5D9FB2}"/>
              </a:ext>
            </a:extLst>
          </p:cNvPr>
          <p:cNvSpPr txBox="1"/>
          <p:nvPr/>
        </p:nvSpPr>
        <p:spPr>
          <a:xfrm>
            <a:off x="1192069" y="1213024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>
                <a:solidFill>
                  <a:srgbClr val="65666A"/>
                </a:solidFill>
              </a:rPr>
              <a:t>개선점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7392C7-6262-477D-9793-2B5E5D557F9E}"/>
              </a:ext>
            </a:extLst>
          </p:cNvPr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5개인 별 22">
            <a:extLst>
              <a:ext uri="{FF2B5EF4-FFF2-40B4-BE49-F238E27FC236}">
                <a16:creationId xmlns:a16="http://schemas.microsoft.com/office/drawing/2014/main" id="{75351A6D-EFB2-45E6-914D-EFE1459411A9}"/>
              </a:ext>
            </a:extLst>
          </p:cNvPr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4EC686-86BF-4433-82DF-ABE7C301B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1" t="14295" r="74090" b="73873"/>
          <a:stretch/>
        </p:blipFill>
        <p:spPr>
          <a:xfrm>
            <a:off x="1715508" y="1962382"/>
            <a:ext cx="2629337" cy="328197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FA2D2D6-0472-4EA5-8824-79E69656CF8F}"/>
              </a:ext>
            </a:extLst>
          </p:cNvPr>
          <p:cNvGrpSpPr/>
          <p:nvPr/>
        </p:nvGrpSpPr>
        <p:grpSpPr>
          <a:xfrm>
            <a:off x="5988845" y="2064056"/>
            <a:ext cx="5019813" cy="3180301"/>
            <a:chOff x="6266752" y="2010263"/>
            <a:chExt cx="4627888" cy="283747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3EB311-B126-4240-AE27-682C77C7C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6995" b="52227"/>
            <a:stretch/>
          </p:blipFill>
          <p:spPr>
            <a:xfrm>
              <a:off x="6266752" y="2010263"/>
              <a:ext cx="4627888" cy="2837473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964FE0A-040A-4FC5-ACAA-24FD5236243B}"/>
                </a:ext>
              </a:extLst>
            </p:cNvPr>
            <p:cNvSpPr/>
            <p:nvPr/>
          </p:nvSpPr>
          <p:spPr>
            <a:xfrm>
              <a:off x="10157012" y="2779059"/>
              <a:ext cx="528917" cy="48409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0BB901-241D-4E78-A407-09F8011B616A}"/>
                </a:ext>
              </a:extLst>
            </p:cNvPr>
            <p:cNvSpPr/>
            <p:nvPr/>
          </p:nvSpPr>
          <p:spPr>
            <a:xfrm>
              <a:off x="7485530" y="2644589"/>
              <a:ext cx="528917" cy="48409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36A5FF-13E8-4FAE-A17E-6F98625559F9}"/>
              </a:ext>
            </a:extLst>
          </p:cNvPr>
          <p:cNvSpPr txBox="1"/>
          <p:nvPr/>
        </p:nvSpPr>
        <p:spPr>
          <a:xfrm>
            <a:off x="1900518" y="5476215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박스 겹침 현상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78FE64-F424-4D5F-8160-374D31C68BC5}"/>
              </a:ext>
            </a:extLst>
          </p:cNvPr>
          <p:cNvSpPr txBox="1"/>
          <p:nvPr/>
        </p:nvSpPr>
        <p:spPr>
          <a:xfrm>
            <a:off x="7220196" y="5476214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객체 인식률 향상</a:t>
            </a:r>
          </a:p>
        </p:txBody>
      </p:sp>
    </p:spTree>
    <p:extLst>
      <p:ext uri="{BB962C8B-B14F-4D97-AF65-F5344CB8AC3E}">
        <p14:creationId xmlns:p14="http://schemas.microsoft.com/office/powerpoint/2010/main" val="3549481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/>
              <a:t>[4] </a:t>
            </a:r>
            <a:r>
              <a:rPr lang="ko-KR" altLang="en-US" sz="3400" dirty="0"/>
              <a:t>나아갈 방향</a:t>
            </a:r>
            <a:endParaRPr lang="ko-KR" altLang="en-US" sz="3400" b="1" dirty="0"/>
          </a:p>
        </p:txBody>
      </p:sp>
      <p:sp>
        <p:nvSpPr>
          <p:cNvPr id="22" name="타원 21"/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73D7E-8D0D-411F-8240-8246293396A9}"/>
              </a:ext>
            </a:extLst>
          </p:cNvPr>
          <p:cNvSpPr txBox="1"/>
          <p:nvPr/>
        </p:nvSpPr>
        <p:spPr>
          <a:xfrm>
            <a:off x="2428448" y="49257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원본 영상</a:t>
            </a:r>
          </a:p>
        </p:txBody>
      </p:sp>
      <p:pic>
        <p:nvPicPr>
          <p:cNvPr id="8" name="Sentioscope_ The Soccer Player Tracking Technology - YouTube - 개인 - Microsoft​ Edge 2021-05-31 18-12-21">
            <a:hlinkClick r:id="" action="ppaction://media"/>
            <a:extLst>
              <a:ext uri="{FF2B5EF4-FFF2-40B4-BE49-F238E27FC236}">
                <a16:creationId xmlns:a16="http://schemas.microsoft.com/office/drawing/2014/main" id="{657FA475-465C-4FCB-9C67-37B0051A56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1980" y="1856883"/>
            <a:ext cx="6669794" cy="37517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2BBF31-F4D1-4D88-A3EC-71E1F107B9CE}"/>
              </a:ext>
            </a:extLst>
          </p:cNvPr>
          <p:cNvSpPr txBox="1"/>
          <p:nvPr/>
        </p:nvSpPr>
        <p:spPr>
          <a:xfrm>
            <a:off x="1200667" y="1210552"/>
            <a:ext cx="52213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>
                <a:solidFill>
                  <a:srgbClr val="65666A"/>
                </a:solidFill>
              </a:rPr>
              <a:t>선수들의 뛴 거리와 속도 구하기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19F7F-AA89-4669-9925-6CABB1A105B4}"/>
              </a:ext>
            </a:extLst>
          </p:cNvPr>
          <p:cNvSpPr txBox="1"/>
          <p:nvPr/>
        </p:nvSpPr>
        <p:spPr>
          <a:xfrm>
            <a:off x="7955892" y="2763266"/>
            <a:ext cx="41152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선수들의 좌표와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트래킹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시스템을 이용하여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선수들이 뛴 거리와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속도를 구할 수 있을 것이라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판단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6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266700"/>
            <a:ext cx="12192000" cy="24155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3543300"/>
            <a:ext cx="5543550" cy="3314700"/>
          </a:xfrm>
          <a:prstGeom prst="rect">
            <a:avLst/>
          </a:prstGeom>
          <a:effectLst>
            <a:outerShdw blurRad="228600" dist="38100" dir="16800000" sx="104000" sy="104000" rotWithShape="0">
              <a:prstClr val="black">
                <a:alpha val="39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404613" y="751195"/>
            <a:ext cx="73827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spc="-150" dirty="0">
                <a:solidFill>
                  <a:srgbClr val="69A52C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9701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b="1" dirty="0"/>
              <a:t>[1] </a:t>
            </a:r>
            <a:r>
              <a:rPr lang="ko-KR" altLang="en-US" sz="3400" b="1" dirty="0"/>
              <a:t>설계 개발의 필요성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8274" y="1866960"/>
            <a:ext cx="3662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영국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BBC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‘Match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Day’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19786" y="2462212"/>
            <a:ext cx="42084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Noto Sans KR"/>
              </a:rPr>
              <a:t>BBC</a:t>
            </a:r>
            <a:r>
              <a:rPr lang="ko-KR" altLang="en-US" sz="1600" dirty="0">
                <a:solidFill>
                  <a:srgbClr val="000000"/>
                </a:solidFill>
                <a:latin typeface="Noto Sans KR"/>
              </a:rPr>
              <a:t>의 인기</a:t>
            </a:r>
            <a:r>
              <a:rPr lang="en-US" altLang="ko-KR" sz="1600" dirty="0">
                <a:solidFill>
                  <a:srgbClr val="000000"/>
                </a:solidFill>
                <a:latin typeface="Noto Sans KR"/>
              </a:rPr>
              <a:t>TV </a:t>
            </a:r>
            <a:r>
              <a:rPr lang="ko-KR" altLang="en-US" sz="1600" dirty="0">
                <a:solidFill>
                  <a:srgbClr val="000000"/>
                </a:solidFill>
                <a:latin typeface="Noto Sans KR"/>
              </a:rPr>
              <a:t>프로그램인 </a:t>
            </a:r>
            <a:r>
              <a:rPr lang="en-US" altLang="ko-KR" sz="1600" dirty="0">
                <a:solidFill>
                  <a:srgbClr val="000000"/>
                </a:solidFill>
                <a:latin typeface="Noto Sans KR"/>
              </a:rPr>
              <a:t>Match of the Day</a:t>
            </a:r>
            <a:r>
              <a:rPr lang="ko-KR" altLang="en-US" sz="1600" dirty="0">
                <a:solidFill>
                  <a:srgbClr val="000000"/>
                </a:solidFill>
                <a:latin typeface="Noto Sans KR"/>
              </a:rPr>
              <a:t>에서는 분석 프로그램을 활용하여 시청자에게 쉽게 축구 경기를 이해하도록 </a:t>
            </a:r>
            <a:r>
              <a:rPr lang="ko-KR" altLang="en-US" sz="1600" dirty="0" err="1">
                <a:solidFill>
                  <a:srgbClr val="000000"/>
                </a:solidFill>
                <a:latin typeface="Noto Sans KR"/>
              </a:rPr>
              <a:t>도와줌</a:t>
            </a:r>
            <a:endParaRPr lang="en-US" altLang="ko-KR" sz="1600" dirty="0">
              <a:solidFill>
                <a:srgbClr val="000000"/>
              </a:solidFill>
              <a:latin typeface="Noto Sans KR"/>
            </a:endParaRPr>
          </a:p>
          <a:p>
            <a:endParaRPr lang="en-US" altLang="ko-KR" sz="1600" dirty="0">
              <a:solidFill>
                <a:srgbClr val="000000"/>
              </a:solidFill>
              <a:latin typeface="Noto Sans KR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Noto Sans KR"/>
              </a:rPr>
              <a:t>축구 분석 프로그램은 더 이상 구단들의 전유물이 아니라 시청자들도 쉽게 접할 수 있는 것</a:t>
            </a:r>
            <a:endParaRPr lang="en-US" altLang="ko-KR" sz="1600" dirty="0">
              <a:solidFill>
                <a:srgbClr val="000000"/>
              </a:solidFill>
              <a:latin typeface="Noto Sans KR"/>
            </a:endParaRPr>
          </a:p>
          <a:p>
            <a:endParaRPr lang="en-US" altLang="ko-KR" sz="1600" dirty="0">
              <a:solidFill>
                <a:srgbClr val="000000"/>
              </a:solidFill>
              <a:latin typeface="Noto Sans KR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Noto Sans KR"/>
              </a:rPr>
              <a:t>앞으로는 축구 분석 프로그램이 더 대중화 될 것임</a:t>
            </a:r>
            <a:r>
              <a:rPr lang="en-US" altLang="ko-KR" sz="1600" dirty="0">
                <a:solidFill>
                  <a:srgbClr val="000000"/>
                </a:solidFill>
                <a:latin typeface="Noto Sans KR"/>
              </a:rPr>
              <a:t>. 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Match of the Day">
            <a:extLst>
              <a:ext uri="{FF2B5EF4-FFF2-40B4-BE49-F238E27FC236}">
                <a16:creationId xmlns:a16="http://schemas.microsoft.com/office/drawing/2014/main" id="{65C32724-FB12-4928-863D-6D561AEA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960"/>
            <a:ext cx="3797559" cy="303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사람들, 여러개이(가) 표시된 사진&#10;&#10;자동 생성된 설명">
            <a:extLst>
              <a:ext uri="{FF2B5EF4-FFF2-40B4-BE49-F238E27FC236}">
                <a16:creationId xmlns:a16="http://schemas.microsoft.com/office/drawing/2014/main" id="{30904F31-0AEF-4BF4-8EA1-0BE58DA7E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29" y="1586204"/>
            <a:ext cx="3430040" cy="2318286"/>
          </a:xfrm>
          <a:prstGeom prst="rect">
            <a:avLst/>
          </a:prstGeom>
        </p:spPr>
      </p:pic>
      <p:pic>
        <p:nvPicPr>
          <p:cNvPr id="7" name="KakaoTalk_20210531_171336218">
            <a:hlinkClick r:id="" action="ppaction://media"/>
            <a:extLst>
              <a:ext uri="{FF2B5EF4-FFF2-40B4-BE49-F238E27FC236}">
                <a16:creationId xmlns:a16="http://schemas.microsoft.com/office/drawing/2014/main" id="{84DBFEAF-4998-4290-9EF7-9A76D6693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4443" y="4180114"/>
            <a:ext cx="3606055" cy="214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6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b="1" dirty="0"/>
              <a:t>[1] </a:t>
            </a:r>
            <a:r>
              <a:rPr lang="ko-KR" altLang="en-US" sz="3400" b="1" dirty="0"/>
              <a:t>설계 개발의 필요성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55505" y="3681176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PPT MALL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83647" y="3748213"/>
            <a:ext cx="95658" cy="26603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89788F-C87C-4BB9-AAD0-469DC497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344" y="1074420"/>
            <a:ext cx="4723304" cy="51957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C0E9A1-9B27-48BE-9B1D-7D6115E1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04517"/>
            <a:ext cx="3780336" cy="2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4458A6-E0EA-4C25-BA58-03A237FE2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497578"/>
            <a:ext cx="7075214" cy="2772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185FF0-ADEF-46B0-A141-B8E47A83E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466" y="1310447"/>
            <a:ext cx="3147148" cy="18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3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/>
              <a:t>[2] </a:t>
            </a:r>
            <a:r>
              <a:rPr lang="ko-KR" altLang="en-US" sz="3400" dirty="0"/>
              <a:t>기능 설계</a:t>
            </a:r>
            <a:endParaRPr lang="ko-KR" altLang="en-US" sz="3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817906-3E15-47F8-A8C5-E0638B8C7079}"/>
              </a:ext>
            </a:extLst>
          </p:cNvPr>
          <p:cNvSpPr txBox="1"/>
          <p:nvPr/>
        </p:nvSpPr>
        <p:spPr>
          <a:xfrm>
            <a:off x="833978" y="1397888"/>
            <a:ext cx="486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65666A"/>
                </a:solidFill>
              </a:rPr>
              <a:t>입력 </a:t>
            </a:r>
            <a:r>
              <a:rPr lang="en-US" altLang="ko-KR" sz="2800" b="1" dirty="0">
                <a:solidFill>
                  <a:srgbClr val="65666A"/>
                </a:solidFill>
              </a:rPr>
              <a:t>: </a:t>
            </a:r>
            <a:r>
              <a:rPr lang="ko-KR" altLang="en-US" sz="2800" b="1" dirty="0">
                <a:solidFill>
                  <a:srgbClr val="65666A"/>
                </a:solidFill>
              </a:rPr>
              <a:t>축구 중계화면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EF9376-F418-4335-BEDA-FACC398EBF81}"/>
              </a:ext>
            </a:extLst>
          </p:cNvPr>
          <p:cNvSpPr txBox="1"/>
          <p:nvPr/>
        </p:nvSpPr>
        <p:spPr>
          <a:xfrm>
            <a:off x="6492589" y="1397888"/>
            <a:ext cx="5426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65666A"/>
                </a:solidFill>
              </a:rPr>
              <a:t>출력 </a:t>
            </a:r>
            <a:r>
              <a:rPr lang="en-US" altLang="ko-KR" sz="2800" b="1" dirty="0">
                <a:solidFill>
                  <a:srgbClr val="65666A"/>
                </a:solidFill>
              </a:rPr>
              <a:t>: </a:t>
            </a:r>
            <a:r>
              <a:rPr lang="ko-KR" altLang="en-US" sz="2800" b="1" dirty="0">
                <a:solidFill>
                  <a:srgbClr val="65666A"/>
                </a:solidFill>
              </a:rPr>
              <a:t>선수인식 </a:t>
            </a:r>
            <a:r>
              <a:rPr lang="en-US" altLang="ko-KR" sz="2800" b="1" dirty="0">
                <a:solidFill>
                  <a:srgbClr val="65666A"/>
                </a:solidFill>
              </a:rPr>
              <a:t>&amp;2D Mapping</a:t>
            </a:r>
            <a:endParaRPr lang="ko-KR" altLang="en-US" sz="2800" b="1" dirty="0">
              <a:solidFill>
                <a:srgbClr val="6566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6E16D7-74C6-47B9-9FAB-32D78891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3" y="2313155"/>
            <a:ext cx="5656657" cy="3407030"/>
          </a:xfrm>
          <a:prstGeom prst="rect">
            <a:avLst/>
          </a:prstGeom>
        </p:spPr>
      </p:pic>
      <p:pic>
        <p:nvPicPr>
          <p:cNvPr id="15" name="그림 14" descr="텍스트, 녹색이(가) 표시된 사진&#10;&#10;자동 생성된 설명">
            <a:extLst>
              <a:ext uri="{FF2B5EF4-FFF2-40B4-BE49-F238E27FC236}">
                <a16:creationId xmlns:a16="http://schemas.microsoft.com/office/drawing/2014/main" id="{64AFC60A-CB56-4D7D-B1BD-3A4F72E95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62" y="2339341"/>
            <a:ext cx="5093196" cy="33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5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>
                <a:solidFill>
                  <a:srgbClr val="69A52C"/>
                </a:solidFill>
              </a:rPr>
              <a:t>[2] </a:t>
            </a:r>
            <a:r>
              <a:rPr lang="ko-KR" altLang="en-US" sz="3400" dirty="0">
                <a:solidFill>
                  <a:srgbClr val="69A52C"/>
                </a:solidFill>
              </a:rPr>
              <a:t>기능 설계</a:t>
            </a:r>
            <a:r>
              <a:rPr lang="en-US" altLang="ko-KR" sz="3400" dirty="0">
                <a:solidFill>
                  <a:srgbClr val="69A52C"/>
                </a:solidFill>
              </a:rPr>
              <a:t>(</a:t>
            </a:r>
            <a:r>
              <a:rPr lang="ko-KR" altLang="en-US" sz="3400" dirty="0">
                <a:solidFill>
                  <a:srgbClr val="69A52C"/>
                </a:solidFill>
              </a:rPr>
              <a:t>경기장 인식</a:t>
            </a:r>
            <a:r>
              <a:rPr lang="en-US" altLang="ko-KR" sz="3400" dirty="0">
                <a:solidFill>
                  <a:srgbClr val="69A52C"/>
                </a:solidFill>
              </a:rPr>
              <a:t>)</a:t>
            </a:r>
            <a:endParaRPr lang="ko-KR" altLang="en-US" sz="3400" b="1" dirty="0">
              <a:solidFill>
                <a:srgbClr val="69A52C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413760" y="1478280"/>
            <a:ext cx="2461260" cy="4815840"/>
          </a:xfrm>
          <a:prstGeom prst="roundRect">
            <a:avLst>
              <a:gd name="adj" fmla="val 11404"/>
            </a:avLst>
          </a:prstGeom>
          <a:gradFill flip="none" rotWithShape="1">
            <a:gsLst>
              <a:gs pos="34000">
                <a:srgbClr val="4F8428"/>
              </a:gs>
              <a:gs pos="100000">
                <a:srgbClr val="356223"/>
              </a:gs>
            </a:gsLst>
            <a:lin ang="174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29716" y="4003781"/>
            <a:ext cx="2177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HoughLines</a:t>
            </a:r>
            <a:r>
              <a:rPr lang="ko-KR" altLang="en-US" dirty="0">
                <a:solidFill>
                  <a:schemeClr val="bg1"/>
                </a:solidFill>
              </a:rPr>
              <a:t>를  이용한 직선 중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수직선과 수평선 찾기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5446" y="1722660"/>
            <a:ext cx="2276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경기장의 수직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   수평선 찾기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461728" y="1478280"/>
            <a:ext cx="2461260" cy="4815840"/>
          </a:xfrm>
          <a:prstGeom prst="roundRect">
            <a:avLst>
              <a:gd name="adj" fmla="val 11404"/>
            </a:avLst>
          </a:prstGeom>
          <a:gradFill flip="none" rotWithShape="1">
            <a:gsLst>
              <a:gs pos="34000">
                <a:srgbClr val="4F8428"/>
              </a:gs>
              <a:gs pos="100000">
                <a:srgbClr val="356223"/>
              </a:gs>
            </a:gsLst>
            <a:lin ang="174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40743" y="3984865"/>
            <a:ext cx="2177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경기장을 나타내는 선들의 교점을 변환을 위해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개 찾는다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61728" y="1722660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선들의 교점 찾기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09696" y="1478280"/>
            <a:ext cx="2461260" cy="4815840"/>
          </a:xfrm>
          <a:prstGeom prst="roundRect">
            <a:avLst>
              <a:gd name="adj" fmla="val 11404"/>
            </a:avLst>
          </a:prstGeom>
          <a:gradFill flip="none" rotWithShape="1">
            <a:gsLst>
              <a:gs pos="34000">
                <a:srgbClr val="4F8428"/>
              </a:gs>
              <a:gs pos="100000">
                <a:srgbClr val="356223"/>
              </a:gs>
            </a:gsLst>
            <a:lin ang="174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634550" y="3989094"/>
            <a:ext cx="2177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개의 교점을 이용하여 변환행렬을 찾는다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33479" y="1725698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교점을 통해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변환행렬 찾기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618121" y="5455920"/>
            <a:ext cx="2052539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666089" y="5455920"/>
            <a:ext cx="2052539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14057" y="5455920"/>
            <a:ext cx="2052539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14008764-70C5-4236-93F9-0E9925F7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59" y="2621334"/>
            <a:ext cx="2160000" cy="1223412"/>
          </a:xfrm>
          <a:prstGeom prst="rect">
            <a:avLst/>
          </a:prstGeom>
        </p:spPr>
      </p:pic>
      <p:pic>
        <p:nvPicPr>
          <p:cNvPr id="7" name="그림 6" descr="텍스트, 녹색이(가) 표시된 사진&#10;&#10;자동 생성된 설명">
            <a:extLst>
              <a:ext uri="{FF2B5EF4-FFF2-40B4-BE49-F238E27FC236}">
                <a16:creationId xmlns:a16="http://schemas.microsoft.com/office/drawing/2014/main" id="{A8BD53FE-702C-43A9-9F8B-D5FCE2D5E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58" y="2547697"/>
            <a:ext cx="2207335" cy="12234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5419530-E997-4E01-A25B-1364A63B0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415" y="2588292"/>
            <a:ext cx="2160000" cy="12234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394692-7DB1-4229-A976-EE8089FB98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33" y="5574418"/>
            <a:ext cx="538166" cy="539510"/>
          </a:xfrm>
          <a:prstGeom prst="rect">
            <a:avLst/>
          </a:prstGeom>
          <a:effectLst>
            <a:outerShdw blurRad="152400" dist="63500" sx="105000" sy="105000" algn="l" rotWithShape="0">
              <a:prstClr val="black">
                <a:alpha val="3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40ECC08-B8F5-48BD-BE23-6D2A7DDD48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516" y="5574267"/>
            <a:ext cx="538166" cy="539510"/>
          </a:xfrm>
          <a:prstGeom prst="rect">
            <a:avLst/>
          </a:prstGeom>
          <a:effectLst>
            <a:outerShdw blurRad="152400" dist="63500" sx="105000" sy="105000" algn="l" rotWithShape="0">
              <a:prstClr val="black">
                <a:alpha val="3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1A5697C-48AC-401A-B2B9-186F92D989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242" y="5574267"/>
            <a:ext cx="538166" cy="539510"/>
          </a:xfrm>
          <a:prstGeom prst="rect">
            <a:avLst/>
          </a:prstGeom>
          <a:effectLst>
            <a:outerShdw blurRad="152400" dist="63500" sx="105000" sy="105000" algn="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02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69A52C"/>
                </a:solidFill>
              </a:rPr>
              <a:t>[2] </a:t>
            </a:r>
            <a:r>
              <a:rPr lang="ko-KR" altLang="en-US" sz="3600" dirty="0">
                <a:solidFill>
                  <a:srgbClr val="69A52C"/>
                </a:solidFill>
              </a:rPr>
              <a:t>기능 설계</a:t>
            </a:r>
            <a:r>
              <a:rPr lang="en-US" altLang="ko-KR" sz="3600" dirty="0">
                <a:solidFill>
                  <a:srgbClr val="69A52C"/>
                </a:solidFill>
              </a:rPr>
              <a:t>(</a:t>
            </a:r>
            <a:r>
              <a:rPr lang="ko-KR" altLang="en-US" sz="3600" dirty="0">
                <a:solidFill>
                  <a:srgbClr val="69A52C"/>
                </a:solidFill>
              </a:rPr>
              <a:t>선수 인식</a:t>
            </a:r>
            <a:r>
              <a:rPr lang="en-US" altLang="ko-KR" sz="3600" dirty="0">
                <a:solidFill>
                  <a:srgbClr val="69A52C"/>
                </a:solidFill>
              </a:rPr>
              <a:t>)</a:t>
            </a:r>
            <a:endParaRPr lang="ko-KR" altLang="en-US" sz="3400" b="1" dirty="0">
              <a:solidFill>
                <a:srgbClr val="69A52C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432539" y="1478280"/>
            <a:ext cx="2461260" cy="4815840"/>
          </a:xfrm>
          <a:prstGeom prst="roundRect">
            <a:avLst>
              <a:gd name="adj" fmla="val 11404"/>
            </a:avLst>
          </a:prstGeom>
          <a:gradFill flip="none" rotWithShape="1">
            <a:gsLst>
              <a:gs pos="34000">
                <a:srgbClr val="4F8428"/>
              </a:gs>
              <a:gs pos="100000">
                <a:srgbClr val="356223"/>
              </a:gs>
            </a:gsLst>
            <a:lin ang="174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41394" y="4184838"/>
            <a:ext cx="21778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경기장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선수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유니폼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공의 </a:t>
            </a:r>
            <a:r>
              <a:rPr lang="en-US" altLang="ko-KR" sz="2000" dirty="0">
                <a:solidFill>
                  <a:schemeClr val="bg1"/>
                </a:solidFill>
              </a:rPr>
              <a:t>HSV </a:t>
            </a:r>
            <a:r>
              <a:rPr lang="ko-KR" altLang="en-US" sz="2000" dirty="0">
                <a:solidFill>
                  <a:schemeClr val="bg1"/>
                </a:solidFill>
              </a:rPr>
              <a:t>추출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2884" y="1644546"/>
            <a:ext cx="1899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HSV</a:t>
            </a:r>
            <a:r>
              <a:rPr lang="ko-KR" altLang="en-US" sz="2000" b="1" dirty="0">
                <a:solidFill>
                  <a:schemeClr val="bg1"/>
                </a:solidFill>
              </a:rPr>
              <a:t>값 추출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471117" y="1478280"/>
            <a:ext cx="2461260" cy="4815840"/>
          </a:xfrm>
          <a:prstGeom prst="roundRect">
            <a:avLst>
              <a:gd name="adj" fmla="val 11404"/>
            </a:avLst>
          </a:prstGeom>
          <a:gradFill flip="none" rotWithShape="1">
            <a:gsLst>
              <a:gs pos="34000">
                <a:srgbClr val="4F8428"/>
              </a:gs>
              <a:gs pos="100000">
                <a:srgbClr val="356223"/>
              </a:gs>
            </a:gsLst>
            <a:lin ang="174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12805" y="4184838"/>
            <a:ext cx="217788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축구 경기장 </a:t>
            </a:r>
            <a:r>
              <a:rPr lang="en-US" altLang="ko-KR" sz="1400" dirty="0">
                <a:solidFill>
                  <a:schemeClr val="bg1"/>
                </a:solidFill>
              </a:rPr>
              <a:t>Mask </a:t>
            </a:r>
            <a:r>
              <a:rPr lang="ko-KR" altLang="en-US" sz="1400" dirty="0">
                <a:solidFill>
                  <a:schemeClr val="bg1"/>
                </a:solidFill>
              </a:rPr>
              <a:t>적용으로 인식 범위 제한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개체 별 </a:t>
            </a:r>
            <a:r>
              <a:rPr lang="en-US" altLang="ko-KR" sz="1400" dirty="0">
                <a:solidFill>
                  <a:schemeClr val="bg1"/>
                </a:solidFill>
              </a:rPr>
              <a:t>HSV</a:t>
            </a:r>
            <a:r>
              <a:rPr lang="ko-KR" altLang="en-US" sz="1400" dirty="0">
                <a:solidFill>
                  <a:schemeClr val="bg1"/>
                </a:solidFill>
              </a:rPr>
              <a:t>를 이용하여 </a:t>
            </a:r>
            <a:r>
              <a:rPr lang="en-US" altLang="ko-KR" sz="1400" dirty="0">
                <a:solidFill>
                  <a:schemeClr val="bg1"/>
                </a:solidFill>
              </a:rPr>
              <a:t>mask</a:t>
            </a:r>
            <a:r>
              <a:rPr lang="ko-KR" altLang="en-US" sz="1400" dirty="0">
                <a:solidFill>
                  <a:schemeClr val="bg1"/>
                </a:solidFill>
              </a:rPr>
              <a:t>를 씌우고 </a:t>
            </a:r>
            <a:r>
              <a:rPr lang="en-US" altLang="ko-KR" sz="1400" dirty="0" err="1">
                <a:solidFill>
                  <a:schemeClr val="bg1"/>
                </a:solidFill>
              </a:rPr>
              <a:t>countNonZero</a:t>
            </a:r>
            <a:r>
              <a:rPr lang="ko-KR" altLang="en-US" sz="1400" dirty="0">
                <a:solidFill>
                  <a:schemeClr val="bg1"/>
                </a:solidFill>
              </a:rPr>
              <a:t>를 통하여 민감도 추출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3525" y="1640397"/>
            <a:ext cx="199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Mask </a:t>
            </a:r>
            <a:r>
              <a:rPr lang="ko-KR" altLang="en-US" sz="2000" b="1" dirty="0">
                <a:solidFill>
                  <a:schemeClr val="bg1"/>
                </a:solidFill>
              </a:rPr>
              <a:t>씌우기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09696" y="1478280"/>
            <a:ext cx="2461260" cy="4815840"/>
          </a:xfrm>
          <a:prstGeom prst="roundRect">
            <a:avLst>
              <a:gd name="adj" fmla="val 11404"/>
            </a:avLst>
          </a:prstGeom>
          <a:gradFill flip="none" rotWithShape="1">
            <a:gsLst>
              <a:gs pos="34000">
                <a:srgbClr val="4F8428"/>
              </a:gs>
              <a:gs pos="100000">
                <a:srgbClr val="356223"/>
              </a:gs>
            </a:gsLst>
            <a:lin ang="174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660326" y="4184838"/>
            <a:ext cx="21778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추출한 민감도를 바탕으로 공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선수 인식하고 </a:t>
            </a:r>
            <a:r>
              <a:rPr lang="en-US" altLang="ko-KR" dirty="0">
                <a:solidFill>
                  <a:schemeClr val="bg1"/>
                </a:solidFill>
              </a:rPr>
              <a:t>bounding box </a:t>
            </a:r>
            <a:r>
              <a:rPr lang="ko-KR" altLang="en-US" dirty="0">
                <a:solidFill>
                  <a:schemeClr val="bg1"/>
                </a:solidFill>
              </a:rPr>
              <a:t>씌우기</a:t>
            </a:r>
            <a:endParaRPr lang="en-US" altLang="ko-KR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33478" y="1653916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박스 씌우기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82DD1F-F836-451D-8331-BBC8C0BB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326" y="2183244"/>
            <a:ext cx="2160000" cy="1939953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711836-41D4-4702-ABED-674A0AD99D51}"/>
              </a:ext>
            </a:extLst>
          </p:cNvPr>
          <p:cNvGrpSpPr/>
          <p:nvPr/>
        </p:nvGrpSpPr>
        <p:grpSpPr>
          <a:xfrm>
            <a:off x="3573452" y="2183244"/>
            <a:ext cx="2177885" cy="1939952"/>
            <a:chOff x="647507" y="1764221"/>
            <a:chExt cx="4162368" cy="36895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81C5551-8FEE-40CC-BB49-E697F8C51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512" r="-325"/>
            <a:stretch/>
          </p:blipFill>
          <p:spPr>
            <a:xfrm>
              <a:off x="652932" y="3249430"/>
              <a:ext cx="4156943" cy="220429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80CF3F1-0335-4305-90DA-551B9EAB0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-353" b="67605"/>
            <a:stretch/>
          </p:blipFill>
          <p:spPr>
            <a:xfrm>
              <a:off x="647507" y="1764221"/>
              <a:ext cx="4156944" cy="148520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39520C1-9180-42FF-9DD3-F5C60D2B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805" y="2169725"/>
            <a:ext cx="2177885" cy="1953471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4F4E5D4-7799-40B3-BD2B-C713FCEFEA43}"/>
              </a:ext>
            </a:extLst>
          </p:cNvPr>
          <p:cNvCxnSpPr/>
          <p:nvPr/>
        </p:nvCxnSpPr>
        <p:spPr>
          <a:xfrm>
            <a:off x="3618121" y="5581430"/>
            <a:ext cx="2052539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B6A0A07-5F34-4D08-9E16-FDCB8F3B3600}"/>
              </a:ext>
            </a:extLst>
          </p:cNvPr>
          <p:cNvCxnSpPr/>
          <p:nvPr/>
        </p:nvCxnSpPr>
        <p:spPr>
          <a:xfrm>
            <a:off x="6666089" y="5581430"/>
            <a:ext cx="2052539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79701A7-A6F2-418C-92A6-E1730FB524D9}"/>
              </a:ext>
            </a:extLst>
          </p:cNvPr>
          <p:cNvCxnSpPr/>
          <p:nvPr/>
        </p:nvCxnSpPr>
        <p:spPr>
          <a:xfrm>
            <a:off x="9714057" y="5581430"/>
            <a:ext cx="2052539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AAB732EA-7AF9-4448-BE97-3D009792E6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98" y="5686007"/>
            <a:ext cx="538166" cy="539510"/>
          </a:xfrm>
          <a:prstGeom prst="rect">
            <a:avLst/>
          </a:prstGeom>
          <a:effectLst>
            <a:outerShdw blurRad="152400" dist="63500" sx="105000" sy="105000" algn="l" rotWithShape="0">
              <a:prstClr val="black">
                <a:alpha val="3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90C4744-F2CE-4F01-8FC0-A0055224B3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73" y="5686007"/>
            <a:ext cx="538166" cy="539510"/>
          </a:xfrm>
          <a:prstGeom prst="rect">
            <a:avLst/>
          </a:prstGeom>
          <a:effectLst>
            <a:outerShdw blurRad="152400" dist="63500" sx="105000" sy="105000" algn="l" rotWithShape="0">
              <a:prstClr val="black">
                <a:alpha val="3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624E779-2042-4C44-B033-07D22528C6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243" y="5686007"/>
            <a:ext cx="538166" cy="539510"/>
          </a:xfrm>
          <a:prstGeom prst="rect">
            <a:avLst/>
          </a:prstGeom>
          <a:effectLst>
            <a:outerShdw blurRad="152400" dist="63500" sx="105000" sy="105000" algn="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77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>
                <a:solidFill>
                  <a:srgbClr val="69A52C"/>
                </a:solidFill>
              </a:rPr>
              <a:t>[2] </a:t>
            </a:r>
            <a:r>
              <a:rPr lang="ko-KR" altLang="en-US" sz="3400" dirty="0">
                <a:solidFill>
                  <a:srgbClr val="69A52C"/>
                </a:solidFill>
              </a:rPr>
              <a:t>기능 설계</a:t>
            </a:r>
            <a:r>
              <a:rPr lang="en-US" altLang="ko-KR" sz="3400" dirty="0">
                <a:solidFill>
                  <a:srgbClr val="69A52C"/>
                </a:solidFill>
              </a:rPr>
              <a:t>(2D Mapping)</a:t>
            </a:r>
            <a:endParaRPr lang="ko-KR" altLang="en-US" sz="3400" b="1" dirty="0">
              <a:solidFill>
                <a:srgbClr val="69A52C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413760" y="1478280"/>
            <a:ext cx="2461260" cy="4815840"/>
          </a:xfrm>
          <a:prstGeom prst="roundRect">
            <a:avLst>
              <a:gd name="adj" fmla="val 11404"/>
            </a:avLst>
          </a:prstGeom>
          <a:gradFill flip="none" rotWithShape="1">
            <a:gsLst>
              <a:gs pos="34000">
                <a:srgbClr val="4F8428"/>
              </a:gs>
              <a:gs pos="100000">
                <a:srgbClr val="356223"/>
              </a:gs>
            </a:gsLst>
            <a:lin ang="174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2775" y="3964036"/>
            <a:ext cx="2177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인식한 선수들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공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심판의 좌표를 찾는다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8162" y="1768057"/>
            <a:ext cx="2632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선수들의 </a:t>
            </a:r>
            <a:r>
              <a:rPr lang="ko-KR" altLang="en-US" sz="2000" b="1" dirty="0" err="1">
                <a:solidFill>
                  <a:schemeClr val="bg1"/>
                </a:solidFill>
              </a:rPr>
              <a:t>좌표찾기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461728" y="1478280"/>
            <a:ext cx="2461260" cy="4815840"/>
          </a:xfrm>
          <a:prstGeom prst="roundRect">
            <a:avLst>
              <a:gd name="adj" fmla="val 11404"/>
            </a:avLst>
          </a:prstGeom>
          <a:gradFill flip="none" rotWithShape="1">
            <a:gsLst>
              <a:gs pos="34000">
                <a:srgbClr val="4F8428"/>
              </a:gs>
              <a:gs pos="100000">
                <a:srgbClr val="356223"/>
              </a:gs>
            </a:gsLst>
            <a:lin ang="174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03415" y="3947595"/>
            <a:ext cx="2177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앞서 찾은 변환행렬을 이용하여 목표 </a:t>
            </a:r>
            <a:r>
              <a:rPr lang="en-US" altLang="ko-KR" dirty="0">
                <a:solidFill>
                  <a:schemeClr val="bg1"/>
                </a:solidFill>
              </a:rPr>
              <a:t>2D </a:t>
            </a:r>
            <a:r>
              <a:rPr lang="ko-KR" altLang="en-US" dirty="0">
                <a:solidFill>
                  <a:schemeClr val="bg1"/>
                </a:solidFill>
              </a:rPr>
              <a:t>화면에서의 선수들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공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심판의 좌표를 찾는다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61728" y="1722660"/>
            <a:ext cx="2505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2D </a:t>
            </a:r>
            <a:r>
              <a:rPr lang="ko-KR" altLang="en-US" sz="2000" b="1" dirty="0">
                <a:solidFill>
                  <a:schemeClr val="bg1"/>
                </a:solidFill>
              </a:rPr>
              <a:t>화면에서의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선수들의 좌표 찾기 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09696" y="1478280"/>
            <a:ext cx="2461260" cy="4815840"/>
          </a:xfrm>
          <a:prstGeom prst="roundRect">
            <a:avLst>
              <a:gd name="adj" fmla="val 11404"/>
            </a:avLst>
          </a:prstGeom>
          <a:gradFill flip="none" rotWithShape="1">
            <a:gsLst>
              <a:gs pos="34000">
                <a:srgbClr val="4F8428"/>
              </a:gs>
              <a:gs pos="100000">
                <a:srgbClr val="356223"/>
              </a:gs>
            </a:gsLst>
            <a:lin ang="174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651383" y="3990989"/>
            <a:ext cx="2177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찾은 좌표들을 이용하여 </a:t>
            </a:r>
            <a:r>
              <a:rPr lang="en-US" altLang="ko-KR" dirty="0">
                <a:solidFill>
                  <a:schemeClr val="bg1"/>
                </a:solidFill>
              </a:rPr>
              <a:t>2D</a:t>
            </a:r>
            <a:r>
              <a:rPr lang="ko-KR" altLang="en-US" dirty="0">
                <a:solidFill>
                  <a:schemeClr val="bg1"/>
                </a:solidFill>
              </a:rPr>
              <a:t>화면에 점을 찍는다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33479" y="1725698"/>
            <a:ext cx="2202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3. 2D </a:t>
            </a:r>
            <a:r>
              <a:rPr lang="ko-KR" altLang="en-US" sz="2000" b="1" dirty="0">
                <a:solidFill>
                  <a:schemeClr val="bg1"/>
                </a:solidFill>
              </a:rPr>
              <a:t>화면에서의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점 찍기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618121" y="5455920"/>
            <a:ext cx="2052539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666089" y="5455920"/>
            <a:ext cx="2052539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14057" y="5455920"/>
            <a:ext cx="2052539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482DD1F-F836-451D-8331-BBC8C0BB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46" y="2547697"/>
            <a:ext cx="2160000" cy="12111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7EA0AD-9140-444C-83AF-37AA4B532F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97" y="2562356"/>
            <a:ext cx="2160000" cy="12234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5160C3-D3BB-48D7-9CF7-887688387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657" y="2635767"/>
            <a:ext cx="2177885" cy="112304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313244-24FC-4DA8-BC76-C11E948EAF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33" y="5574418"/>
            <a:ext cx="538166" cy="539510"/>
          </a:xfrm>
          <a:prstGeom prst="rect">
            <a:avLst/>
          </a:prstGeom>
          <a:effectLst>
            <a:outerShdw blurRad="152400" dist="63500" sx="105000" sy="105000" algn="l" rotWithShape="0">
              <a:prstClr val="black">
                <a:alpha val="3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1402173-3031-4ACA-B7E3-43EE0B5D37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516" y="5574267"/>
            <a:ext cx="538166" cy="539510"/>
          </a:xfrm>
          <a:prstGeom prst="rect">
            <a:avLst/>
          </a:prstGeom>
          <a:effectLst>
            <a:outerShdw blurRad="152400" dist="63500" sx="105000" sy="105000" algn="l" rotWithShape="0">
              <a:prstClr val="black">
                <a:alpha val="3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DC04CF1-0057-46C2-8B09-7F62972C24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242" y="5574267"/>
            <a:ext cx="538166" cy="539510"/>
          </a:xfrm>
          <a:prstGeom prst="rect">
            <a:avLst/>
          </a:prstGeom>
          <a:effectLst>
            <a:outerShdw blurRad="152400" dist="63500" sx="105000" sy="105000" algn="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45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405" y="281581"/>
            <a:ext cx="7749540" cy="778192"/>
          </a:xfrm>
        </p:spPr>
        <p:txBody>
          <a:bodyPr>
            <a:normAutofit/>
          </a:bodyPr>
          <a:lstStyle/>
          <a:p>
            <a:r>
              <a:rPr lang="en-US" altLang="ko-KR" sz="3400" dirty="0"/>
              <a:t>[2] </a:t>
            </a:r>
            <a:r>
              <a:rPr lang="ko-KR" altLang="en-US" sz="3400" dirty="0"/>
              <a:t>기능 설계</a:t>
            </a:r>
            <a:endParaRPr lang="ko-KR" altLang="en-US" sz="3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139554" y="1248641"/>
            <a:ext cx="5477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65666A"/>
                </a:solidFill>
              </a:rPr>
              <a:t>앞에서 설명한 설계를 진행하기 위한 조건</a:t>
            </a:r>
          </a:p>
        </p:txBody>
      </p:sp>
      <p:sp>
        <p:nvSpPr>
          <p:cNvPr id="22" name="타원 21"/>
          <p:cNvSpPr/>
          <p:nvPr/>
        </p:nvSpPr>
        <p:spPr>
          <a:xfrm>
            <a:off x="652932" y="1248641"/>
            <a:ext cx="396607" cy="396607"/>
          </a:xfrm>
          <a:prstGeom prst="ellipse">
            <a:avLst/>
          </a:prstGeom>
          <a:solidFill>
            <a:srgbClr val="69A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730506" y="1318595"/>
            <a:ext cx="252000" cy="252000"/>
          </a:xfrm>
          <a:prstGeom prst="star5">
            <a:avLst>
              <a:gd name="adj" fmla="val 20605"/>
              <a:gd name="hf" fmla="val 105146"/>
              <a:gd name="vf" fmla="val 1105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73D7E-8D0D-411F-8240-8246293396A9}"/>
              </a:ext>
            </a:extLst>
          </p:cNvPr>
          <p:cNvSpPr txBox="1"/>
          <p:nvPr/>
        </p:nvSpPr>
        <p:spPr>
          <a:xfrm>
            <a:off x="2168129" y="5570862"/>
            <a:ext cx="754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교점이 잘 나타난 골대 근처에서 찍힌 고정된 앵글의 축구 영상이 필요 </a:t>
            </a:r>
          </a:p>
        </p:txBody>
      </p:sp>
      <p:pic>
        <p:nvPicPr>
          <p:cNvPr id="8" name="그림 7" descr="실내이(가) 표시된 사진&#10;&#10;자동 생성된 설명">
            <a:extLst>
              <a:ext uri="{FF2B5EF4-FFF2-40B4-BE49-F238E27FC236}">
                <a16:creationId xmlns:a16="http://schemas.microsoft.com/office/drawing/2014/main" id="{2DEB8CFE-17E4-41D2-9DAD-77CBADA33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40" y="1876334"/>
            <a:ext cx="6817331" cy="343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2" id="{97490A5D-4DF4-4E35-A89B-2E235D6A461C}" vid="{F5C6E0BF-8C49-4252-A12D-3259395B5EC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486</TotalTime>
  <Words>647</Words>
  <Application>Microsoft Office PowerPoint</Application>
  <PresentationFormat>와이드스크린</PresentationFormat>
  <Paragraphs>118</Paragraphs>
  <Slides>22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Noto Sans KR</vt:lpstr>
      <vt:lpstr>나눔고딕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[1] 설계 개발의 필요성</vt:lpstr>
      <vt:lpstr>[1] 설계 개발의 필요성</vt:lpstr>
      <vt:lpstr>[2] 기능 설계</vt:lpstr>
      <vt:lpstr>[2] 기능 설계(경기장 인식)</vt:lpstr>
      <vt:lpstr>[2] 기능 설계(선수 인식)</vt:lpstr>
      <vt:lpstr>[2] 기능 설계(2D Mapping)</vt:lpstr>
      <vt:lpstr>[2] 기능 설계</vt:lpstr>
      <vt:lpstr>[3] 상세설계(경기장 인식)</vt:lpstr>
      <vt:lpstr>[3] 상세설계(경기장 인식)</vt:lpstr>
      <vt:lpstr>[3] 상세설계(경기장 인식)</vt:lpstr>
      <vt:lpstr>[3] 상세설계(경기장 인식)</vt:lpstr>
      <vt:lpstr>[3] 상세설계(선수 인식)</vt:lpstr>
      <vt:lpstr>[3] 상세설계(선수 인식)</vt:lpstr>
      <vt:lpstr>[3] 상세설계(선수 인식)</vt:lpstr>
      <vt:lpstr>[3] 상세설계(선수 인식)</vt:lpstr>
      <vt:lpstr>[3] 상세설계(2D Mapping)</vt:lpstr>
      <vt:lpstr>[3] 상세설계(2D Mapping)</vt:lpstr>
      <vt:lpstr>[4] 개선점 &amp; 나아갈 방향</vt:lpstr>
      <vt:lpstr>[4] 나아갈 방향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정 범희</cp:lastModifiedBy>
  <cp:revision>75</cp:revision>
  <dcterms:created xsi:type="dcterms:W3CDTF">2018-03-27T06:25:13Z</dcterms:created>
  <dcterms:modified xsi:type="dcterms:W3CDTF">2021-06-12T13:13:09Z</dcterms:modified>
</cp:coreProperties>
</file>